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0"/>
  </p:notesMasterIdLst>
  <p:sldIdLst>
    <p:sldId id="256" r:id="rId3"/>
    <p:sldId id="327" r:id="rId4"/>
    <p:sldId id="278" r:id="rId5"/>
    <p:sldId id="328" r:id="rId6"/>
    <p:sldId id="279" r:id="rId7"/>
    <p:sldId id="257" r:id="rId8"/>
    <p:sldId id="280" r:id="rId9"/>
    <p:sldId id="275" r:id="rId10"/>
    <p:sldId id="261" r:id="rId11"/>
    <p:sldId id="284" r:id="rId12"/>
    <p:sldId id="286" r:id="rId13"/>
    <p:sldId id="305" r:id="rId14"/>
    <p:sldId id="290" r:id="rId15"/>
    <p:sldId id="262" r:id="rId16"/>
    <p:sldId id="265" r:id="rId17"/>
    <p:sldId id="281" r:id="rId18"/>
    <p:sldId id="263" r:id="rId19"/>
    <p:sldId id="266" r:id="rId20"/>
    <p:sldId id="267" r:id="rId21"/>
    <p:sldId id="258" r:id="rId22"/>
    <p:sldId id="282" r:id="rId23"/>
    <p:sldId id="289" r:id="rId24"/>
    <p:sldId id="296" r:id="rId25"/>
    <p:sldId id="301" r:id="rId26"/>
    <p:sldId id="308" r:id="rId27"/>
    <p:sldId id="294" r:id="rId28"/>
    <p:sldId id="287" r:id="rId29"/>
    <p:sldId id="313" r:id="rId30"/>
    <p:sldId id="311" r:id="rId31"/>
    <p:sldId id="304" r:id="rId32"/>
    <p:sldId id="314" r:id="rId33"/>
    <p:sldId id="315" r:id="rId34"/>
    <p:sldId id="277" r:id="rId35"/>
    <p:sldId id="332" r:id="rId36"/>
    <p:sldId id="283" r:id="rId37"/>
    <p:sldId id="300" r:id="rId38"/>
    <p:sldId id="292" r:id="rId39"/>
    <p:sldId id="297" r:id="rId40"/>
    <p:sldId id="312" r:id="rId41"/>
    <p:sldId id="320" r:id="rId42"/>
    <p:sldId id="321" r:id="rId43"/>
    <p:sldId id="270" r:id="rId44"/>
    <p:sldId id="271" r:id="rId45"/>
    <p:sldId id="274" r:id="rId46"/>
    <p:sldId id="324" r:id="rId47"/>
    <p:sldId id="326" r:id="rId48"/>
    <p:sldId id="331" r:id="rId49"/>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lia Cree" initials="CC" lastIdx="1" clrIdx="0">
    <p:extLst>
      <p:ext uri="{19B8F6BF-5375-455C-9EA6-DF929625EA0E}">
        <p15:presenceInfo xmlns:p15="http://schemas.microsoft.com/office/powerpoint/2012/main" userId="5790dcfeb59402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385" autoAdjust="0"/>
  </p:normalViewPr>
  <p:slideViewPr>
    <p:cSldViewPr snapToGrid="0">
      <p:cViewPr varScale="1">
        <p:scale>
          <a:sx n="59" d="100"/>
          <a:sy n="59" d="100"/>
        </p:scale>
        <p:origin x="77" y="274"/>
      </p:cViewPr>
      <p:guideLst/>
    </p:cSldViewPr>
  </p:slideViewPr>
  <p:outlineViewPr>
    <p:cViewPr>
      <p:scale>
        <a:sx n="33" d="100"/>
        <a:sy n="33" d="100"/>
      </p:scale>
      <p:origin x="0" y="-38784"/>
    </p:cViewPr>
  </p:outlineViewPr>
  <p:notesTextViewPr>
    <p:cViewPr>
      <p:scale>
        <a:sx n="1" d="1"/>
        <a:sy n="1" d="1"/>
      </p:scale>
      <p:origin x="0" y="0"/>
    </p:cViewPr>
  </p:notesTextViewPr>
  <p:sorterViewPr>
    <p:cViewPr>
      <p:scale>
        <a:sx n="100" d="100"/>
        <a:sy n="100" d="100"/>
      </p:scale>
      <p:origin x="0" y="-34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05T12:46:39.156"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1ABF46BF-A9D5-4A29-AFEB-9DC36C48E5D5}" type="datetimeFigureOut">
              <a:rPr lang="en-US" smtClean="0"/>
              <a:t>8/31/2021</a:t>
            </a:fld>
            <a:endParaRPr lang="en-US" dirty="0"/>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0CD002AA-8B49-40DC-A432-53B54711E966}" type="slidenum">
              <a:rPr lang="en-US" smtClean="0"/>
              <a:t>‹#›</a:t>
            </a:fld>
            <a:endParaRPr lang="en-US" dirty="0"/>
          </a:p>
        </p:txBody>
      </p:sp>
    </p:spTree>
    <p:extLst>
      <p:ext uri="{BB962C8B-B14F-4D97-AF65-F5344CB8AC3E}">
        <p14:creationId xmlns:p14="http://schemas.microsoft.com/office/powerpoint/2010/main" val="326995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1</a:t>
            </a:fld>
            <a:endParaRPr lang="en-US" dirty="0"/>
          </a:p>
        </p:txBody>
      </p:sp>
    </p:spTree>
    <p:extLst>
      <p:ext uri="{BB962C8B-B14F-4D97-AF65-F5344CB8AC3E}">
        <p14:creationId xmlns:p14="http://schemas.microsoft.com/office/powerpoint/2010/main" val="358814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12</a:t>
            </a:fld>
            <a:endParaRPr lang="en-US" dirty="0"/>
          </a:p>
        </p:txBody>
      </p:sp>
    </p:spTree>
    <p:extLst>
      <p:ext uri="{BB962C8B-B14F-4D97-AF65-F5344CB8AC3E}">
        <p14:creationId xmlns:p14="http://schemas.microsoft.com/office/powerpoint/2010/main" val="302418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13</a:t>
            </a:fld>
            <a:endParaRPr lang="en-US" dirty="0"/>
          </a:p>
        </p:txBody>
      </p:sp>
    </p:spTree>
    <p:extLst>
      <p:ext uri="{BB962C8B-B14F-4D97-AF65-F5344CB8AC3E}">
        <p14:creationId xmlns:p14="http://schemas.microsoft.com/office/powerpoint/2010/main" val="131141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14</a:t>
            </a:fld>
            <a:endParaRPr lang="en-US" dirty="0"/>
          </a:p>
        </p:txBody>
      </p:sp>
    </p:spTree>
    <p:extLst>
      <p:ext uri="{BB962C8B-B14F-4D97-AF65-F5344CB8AC3E}">
        <p14:creationId xmlns:p14="http://schemas.microsoft.com/office/powerpoint/2010/main" val="385998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15</a:t>
            </a:fld>
            <a:endParaRPr lang="en-US" dirty="0"/>
          </a:p>
        </p:txBody>
      </p:sp>
    </p:spTree>
    <p:extLst>
      <p:ext uri="{BB962C8B-B14F-4D97-AF65-F5344CB8AC3E}">
        <p14:creationId xmlns:p14="http://schemas.microsoft.com/office/powerpoint/2010/main" val="170333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16</a:t>
            </a:fld>
            <a:endParaRPr lang="en-US" dirty="0"/>
          </a:p>
        </p:txBody>
      </p:sp>
    </p:spTree>
    <p:extLst>
      <p:ext uri="{BB962C8B-B14F-4D97-AF65-F5344CB8AC3E}">
        <p14:creationId xmlns:p14="http://schemas.microsoft.com/office/powerpoint/2010/main" val="2333214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17</a:t>
            </a:fld>
            <a:endParaRPr lang="en-US" dirty="0"/>
          </a:p>
        </p:txBody>
      </p:sp>
    </p:spTree>
    <p:extLst>
      <p:ext uri="{BB962C8B-B14F-4D97-AF65-F5344CB8AC3E}">
        <p14:creationId xmlns:p14="http://schemas.microsoft.com/office/powerpoint/2010/main" val="4232004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18</a:t>
            </a:fld>
            <a:endParaRPr lang="en-US" dirty="0"/>
          </a:p>
        </p:txBody>
      </p:sp>
    </p:spTree>
    <p:extLst>
      <p:ext uri="{BB962C8B-B14F-4D97-AF65-F5344CB8AC3E}">
        <p14:creationId xmlns:p14="http://schemas.microsoft.com/office/powerpoint/2010/main" val="127639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19</a:t>
            </a:fld>
            <a:endParaRPr lang="en-US" dirty="0"/>
          </a:p>
        </p:txBody>
      </p:sp>
    </p:spTree>
    <p:extLst>
      <p:ext uri="{BB962C8B-B14F-4D97-AF65-F5344CB8AC3E}">
        <p14:creationId xmlns:p14="http://schemas.microsoft.com/office/powerpoint/2010/main" val="184442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20</a:t>
            </a:fld>
            <a:endParaRPr lang="en-US" dirty="0"/>
          </a:p>
        </p:txBody>
      </p:sp>
    </p:spTree>
    <p:extLst>
      <p:ext uri="{BB962C8B-B14F-4D97-AF65-F5344CB8AC3E}">
        <p14:creationId xmlns:p14="http://schemas.microsoft.com/office/powerpoint/2010/main" val="3484382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21</a:t>
            </a:fld>
            <a:endParaRPr lang="en-US" dirty="0"/>
          </a:p>
        </p:txBody>
      </p:sp>
    </p:spTree>
    <p:extLst>
      <p:ext uri="{BB962C8B-B14F-4D97-AF65-F5344CB8AC3E}">
        <p14:creationId xmlns:p14="http://schemas.microsoft.com/office/powerpoint/2010/main" val="53807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sz="1200" dirty="0"/>
              <a:t>Pastor Jones prayed for Jack to marry Linda. Nicky Cruz. </a:t>
            </a:r>
          </a:p>
          <a:p>
            <a:r>
              <a:rPr lang="en-US" sz="1200" dirty="0"/>
              <a:t>3 sessions of 2 hours each</a:t>
            </a:r>
          </a:p>
          <a:p>
            <a:endParaRPr lang="en-US" dirty="0"/>
          </a:p>
        </p:txBody>
      </p:sp>
      <p:sp>
        <p:nvSpPr>
          <p:cNvPr id="4" name="Slide Number Placeholder 3"/>
          <p:cNvSpPr>
            <a:spLocks noGrp="1"/>
          </p:cNvSpPr>
          <p:nvPr>
            <p:ph type="sldNum" sz="quarter" idx="5"/>
          </p:nvPr>
        </p:nvSpPr>
        <p:spPr/>
        <p:txBody>
          <a:bodyPr/>
          <a:lstStyle/>
          <a:p>
            <a:fld id="{0CD002AA-8B49-40DC-A432-53B54711E966}" type="slidenum">
              <a:rPr lang="en-US" smtClean="0"/>
              <a:t>3</a:t>
            </a:fld>
            <a:endParaRPr lang="en-US" dirty="0"/>
          </a:p>
        </p:txBody>
      </p:sp>
    </p:spTree>
    <p:extLst>
      <p:ext uri="{BB962C8B-B14F-4D97-AF65-F5344CB8AC3E}">
        <p14:creationId xmlns:p14="http://schemas.microsoft.com/office/powerpoint/2010/main" val="2299539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22</a:t>
            </a:fld>
            <a:endParaRPr lang="en-US" dirty="0"/>
          </a:p>
        </p:txBody>
      </p:sp>
    </p:spTree>
    <p:extLst>
      <p:ext uri="{BB962C8B-B14F-4D97-AF65-F5344CB8AC3E}">
        <p14:creationId xmlns:p14="http://schemas.microsoft.com/office/powerpoint/2010/main" val="973218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23</a:t>
            </a:fld>
            <a:endParaRPr lang="en-US" dirty="0"/>
          </a:p>
        </p:txBody>
      </p:sp>
    </p:spTree>
    <p:extLst>
      <p:ext uri="{BB962C8B-B14F-4D97-AF65-F5344CB8AC3E}">
        <p14:creationId xmlns:p14="http://schemas.microsoft.com/office/powerpoint/2010/main" val="495280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24</a:t>
            </a:fld>
            <a:endParaRPr lang="en-US" dirty="0"/>
          </a:p>
        </p:txBody>
      </p:sp>
    </p:spTree>
    <p:extLst>
      <p:ext uri="{BB962C8B-B14F-4D97-AF65-F5344CB8AC3E}">
        <p14:creationId xmlns:p14="http://schemas.microsoft.com/office/powerpoint/2010/main" val="655375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25</a:t>
            </a:fld>
            <a:endParaRPr lang="en-US" dirty="0"/>
          </a:p>
        </p:txBody>
      </p:sp>
    </p:spTree>
    <p:extLst>
      <p:ext uri="{BB962C8B-B14F-4D97-AF65-F5344CB8AC3E}">
        <p14:creationId xmlns:p14="http://schemas.microsoft.com/office/powerpoint/2010/main" val="3789603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26</a:t>
            </a:fld>
            <a:endParaRPr lang="en-US" dirty="0"/>
          </a:p>
        </p:txBody>
      </p:sp>
    </p:spTree>
    <p:extLst>
      <p:ext uri="{BB962C8B-B14F-4D97-AF65-F5344CB8AC3E}">
        <p14:creationId xmlns:p14="http://schemas.microsoft.com/office/powerpoint/2010/main" val="1038022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27</a:t>
            </a:fld>
            <a:endParaRPr lang="en-US" dirty="0"/>
          </a:p>
        </p:txBody>
      </p:sp>
    </p:spTree>
    <p:extLst>
      <p:ext uri="{BB962C8B-B14F-4D97-AF65-F5344CB8AC3E}">
        <p14:creationId xmlns:p14="http://schemas.microsoft.com/office/powerpoint/2010/main" val="2305206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002AA-8B49-40DC-A432-53B54711E966}" type="slidenum">
              <a:rPr lang="en-US" smtClean="0"/>
              <a:t>30</a:t>
            </a:fld>
            <a:endParaRPr lang="en-US"/>
          </a:p>
        </p:txBody>
      </p:sp>
    </p:spTree>
    <p:extLst>
      <p:ext uri="{BB962C8B-B14F-4D97-AF65-F5344CB8AC3E}">
        <p14:creationId xmlns:p14="http://schemas.microsoft.com/office/powerpoint/2010/main" val="1197307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dirty="0"/>
              <a:t>No one man army – you need others praying those prophecies with you.</a:t>
            </a:r>
          </a:p>
        </p:txBody>
      </p:sp>
      <p:sp>
        <p:nvSpPr>
          <p:cNvPr id="4" name="Slide Number Placeholder 3"/>
          <p:cNvSpPr>
            <a:spLocks noGrp="1"/>
          </p:cNvSpPr>
          <p:nvPr>
            <p:ph type="sldNum" sz="quarter" idx="5"/>
          </p:nvPr>
        </p:nvSpPr>
        <p:spPr/>
        <p:txBody>
          <a:bodyPr/>
          <a:lstStyle/>
          <a:p>
            <a:fld id="{0CD002AA-8B49-40DC-A432-53B54711E966}" type="slidenum">
              <a:rPr lang="en-US" smtClean="0"/>
              <a:t>33</a:t>
            </a:fld>
            <a:endParaRPr lang="en-US" dirty="0"/>
          </a:p>
        </p:txBody>
      </p:sp>
    </p:spTree>
    <p:extLst>
      <p:ext uri="{BB962C8B-B14F-4D97-AF65-F5344CB8AC3E}">
        <p14:creationId xmlns:p14="http://schemas.microsoft.com/office/powerpoint/2010/main" val="3344211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dirty="0"/>
              <a:t>Heaven is full of pets. How do we know.  God loves</a:t>
            </a:r>
            <a:r>
              <a:rPr lang="en-US" baseline="0" dirty="0"/>
              <a:t> us and wants us to be fulfilled and happy in heaven, with those we love, and that includes our beloved pets.</a:t>
            </a:r>
            <a:endParaRPr lang="en-US" dirty="0"/>
          </a:p>
        </p:txBody>
      </p:sp>
      <p:sp>
        <p:nvSpPr>
          <p:cNvPr id="4" name="Slide Number Placeholder 3"/>
          <p:cNvSpPr>
            <a:spLocks noGrp="1"/>
          </p:cNvSpPr>
          <p:nvPr>
            <p:ph type="sldNum" sz="quarter" idx="5"/>
          </p:nvPr>
        </p:nvSpPr>
        <p:spPr/>
        <p:txBody>
          <a:bodyPr/>
          <a:lstStyle/>
          <a:p>
            <a:fld id="{0CD002AA-8B49-40DC-A432-53B54711E966}" type="slidenum">
              <a:rPr lang="en-US" smtClean="0"/>
              <a:t>35</a:t>
            </a:fld>
            <a:endParaRPr lang="en-US" dirty="0"/>
          </a:p>
        </p:txBody>
      </p:sp>
    </p:spTree>
    <p:extLst>
      <p:ext uri="{BB962C8B-B14F-4D97-AF65-F5344CB8AC3E}">
        <p14:creationId xmlns:p14="http://schemas.microsoft.com/office/powerpoint/2010/main" val="4219811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dirty="0"/>
              <a:t>No matter who is in charge, every generation has a satanic leader.  Di not bother praying about the leader – pray for the demons controlling him and his administration.</a:t>
            </a:r>
          </a:p>
        </p:txBody>
      </p:sp>
      <p:sp>
        <p:nvSpPr>
          <p:cNvPr id="4" name="Slide Number Placeholder 3"/>
          <p:cNvSpPr>
            <a:spLocks noGrp="1"/>
          </p:cNvSpPr>
          <p:nvPr>
            <p:ph type="sldNum" sz="quarter" idx="5"/>
          </p:nvPr>
        </p:nvSpPr>
        <p:spPr/>
        <p:txBody>
          <a:bodyPr/>
          <a:lstStyle/>
          <a:p>
            <a:fld id="{0CD002AA-8B49-40DC-A432-53B54711E966}" type="slidenum">
              <a:rPr lang="en-US" smtClean="0"/>
              <a:t>36</a:t>
            </a:fld>
            <a:endParaRPr lang="en-US" dirty="0"/>
          </a:p>
        </p:txBody>
      </p:sp>
    </p:spTree>
    <p:extLst>
      <p:ext uri="{BB962C8B-B14F-4D97-AF65-F5344CB8AC3E}">
        <p14:creationId xmlns:p14="http://schemas.microsoft.com/office/powerpoint/2010/main" val="169866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5</a:t>
            </a:fld>
            <a:endParaRPr lang="en-US" dirty="0"/>
          </a:p>
        </p:txBody>
      </p:sp>
    </p:spTree>
    <p:extLst>
      <p:ext uri="{BB962C8B-B14F-4D97-AF65-F5344CB8AC3E}">
        <p14:creationId xmlns:p14="http://schemas.microsoft.com/office/powerpoint/2010/main" val="1555788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dirty="0"/>
              <a:t>We do not pray about socialism we ray against the spirits of error, lies, greed, many fears, indoctrination, love of money, and any other the Spirit brings to mind.</a:t>
            </a:r>
          </a:p>
        </p:txBody>
      </p:sp>
      <p:sp>
        <p:nvSpPr>
          <p:cNvPr id="4" name="Slide Number Placeholder 3"/>
          <p:cNvSpPr>
            <a:spLocks noGrp="1"/>
          </p:cNvSpPr>
          <p:nvPr>
            <p:ph type="sldNum" sz="quarter" idx="5"/>
          </p:nvPr>
        </p:nvSpPr>
        <p:spPr/>
        <p:txBody>
          <a:bodyPr/>
          <a:lstStyle/>
          <a:p>
            <a:fld id="{0CD002AA-8B49-40DC-A432-53B54711E966}" type="slidenum">
              <a:rPr lang="en-US" smtClean="0"/>
              <a:t>37</a:t>
            </a:fld>
            <a:endParaRPr lang="en-US" dirty="0"/>
          </a:p>
        </p:txBody>
      </p:sp>
    </p:spTree>
    <p:extLst>
      <p:ext uri="{BB962C8B-B14F-4D97-AF65-F5344CB8AC3E}">
        <p14:creationId xmlns:p14="http://schemas.microsoft.com/office/powerpoint/2010/main" val="2636392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38</a:t>
            </a:fld>
            <a:endParaRPr lang="en-US" dirty="0"/>
          </a:p>
        </p:txBody>
      </p:sp>
    </p:spTree>
    <p:extLst>
      <p:ext uri="{BB962C8B-B14F-4D97-AF65-F5344CB8AC3E}">
        <p14:creationId xmlns:p14="http://schemas.microsoft.com/office/powerpoint/2010/main" val="138577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40</a:t>
            </a:fld>
            <a:endParaRPr lang="en-US" dirty="0"/>
          </a:p>
        </p:txBody>
      </p:sp>
    </p:spTree>
    <p:extLst>
      <p:ext uri="{BB962C8B-B14F-4D97-AF65-F5344CB8AC3E}">
        <p14:creationId xmlns:p14="http://schemas.microsoft.com/office/powerpoint/2010/main" val="3456769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41</a:t>
            </a:fld>
            <a:endParaRPr lang="en-US" dirty="0"/>
          </a:p>
        </p:txBody>
      </p:sp>
    </p:spTree>
    <p:extLst>
      <p:ext uri="{BB962C8B-B14F-4D97-AF65-F5344CB8AC3E}">
        <p14:creationId xmlns:p14="http://schemas.microsoft.com/office/powerpoint/2010/main" val="3370939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D002AA-8B49-40DC-A432-53B54711E9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401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D002AA-8B49-40DC-A432-53B54711E9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864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D002AA-8B49-40DC-A432-53B54711E9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21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6</a:t>
            </a:fld>
            <a:endParaRPr lang="en-US" dirty="0"/>
          </a:p>
        </p:txBody>
      </p:sp>
    </p:spTree>
    <p:extLst>
      <p:ext uri="{BB962C8B-B14F-4D97-AF65-F5344CB8AC3E}">
        <p14:creationId xmlns:p14="http://schemas.microsoft.com/office/powerpoint/2010/main" val="82222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dirty="0"/>
              <a:t>You bring your own needs into them battlefield and God often solves or aids your issues because of your faithfulness</a:t>
            </a:r>
          </a:p>
        </p:txBody>
      </p:sp>
      <p:sp>
        <p:nvSpPr>
          <p:cNvPr id="4" name="Slide Number Placeholder 3"/>
          <p:cNvSpPr>
            <a:spLocks noGrp="1"/>
          </p:cNvSpPr>
          <p:nvPr>
            <p:ph type="sldNum" sz="quarter" idx="5"/>
          </p:nvPr>
        </p:nvSpPr>
        <p:spPr/>
        <p:txBody>
          <a:bodyPr/>
          <a:lstStyle/>
          <a:p>
            <a:fld id="{0CD002AA-8B49-40DC-A432-53B54711E966}" type="slidenum">
              <a:rPr lang="en-US" smtClean="0"/>
              <a:t>7</a:t>
            </a:fld>
            <a:endParaRPr lang="en-US" dirty="0"/>
          </a:p>
        </p:txBody>
      </p:sp>
    </p:spTree>
    <p:extLst>
      <p:ext uri="{BB962C8B-B14F-4D97-AF65-F5344CB8AC3E}">
        <p14:creationId xmlns:p14="http://schemas.microsoft.com/office/powerpoint/2010/main" val="164273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8</a:t>
            </a:fld>
            <a:endParaRPr lang="en-US" dirty="0"/>
          </a:p>
        </p:txBody>
      </p:sp>
    </p:spTree>
    <p:extLst>
      <p:ext uri="{BB962C8B-B14F-4D97-AF65-F5344CB8AC3E}">
        <p14:creationId xmlns:p14="http://schemas.microsoft.com/office/powerpoint/2010/main" val="6949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9</a:t>
            </a:fld>
            <a:endParaRPr lang="en-US" dirty="0"/>
          </a:p>
        </p:txBody>
      </p:sp>
    </p:spTree>
    <p:extLst>
      <p:ext uri="{BB962C8B-B14F-4D97-AF65-F5344CB8AC3E}">
        <p14:creationId xmlns:p14="http://schemas.microsoft.com/office/powerpoint/2010/main" val="416374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10</a:t>
            </a:fld>
            <a:endParaRPr lang="en-US" dirty="0"/>
          </a:p>
        </p:txBody>
      </p:sp>
    </p:spTree>
    <p:extLst>
      <p:ext uri="{BB962C8B-B14F-4D97-AF65-F5344CB8AC3E}">
        <p14:creationId xmlns:p14="http://schemas.microsoft.com/office/powerpoint/2010/main" val="1895529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002AA-8B49-40DC-A432-53B54711E966}" type="slidenum">
              <a:rPr lang="en-US" smtClean="0"/>
              <a:t>11</a:t>
            </a:fld>
            <a:endParaRPr lang="en-US" dirty="0"/>
          </a:p>
        </p:txBody>
      </p:sp>
    </p:spTree>
    <p:extLst>
      <p:ext uri="{BB962C8B-B14F-4D97-AF65-F5344CB8AC3E}">
        <p14:creationId xmlns:p14="http://schemas.microsoft.com/office/powerpoint/2010/main" val="93402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4B139B-E225-4B73-A86E-08F0DB80CAC2}"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8249-B9DD-4398-95CA-251FEF25DA83}" type="slidenum">
              <a:rPr lang="en-US" smtClean="0"/>
              <a:t>‹#›</a:t>
            </a:fld>
            <a:endParaRPr lang="en-US"/>
          </a:p>
        </p:txBody>
      </p:sp>
    </p:spTree>
    <p:extLst>
      <p:ext uri="{BB962C8B-B14F-4D97-AF65-F5344CB8AC3E}">
        <p14:creationId xmlns:p14="http://schemas.microsoft.com/office/powerpoint/2010/main" val="93343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B139B-E225-4B73-A86E-08F0DB80CAC2}" type="datetimeFigureOut">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08249-B9DD-4398-95CA-251FEF25DA83}" type="slidenum">
              <a:rPr lang="en-US" smtClean="0"/>
              <a:t>‹#›</a:t>
            </a:fld>
            <a:endParaRPr lang="en-US" dirty="0"/>
          </a:p>
        </p:txBody>
      </p:sp>
    </p:spTree>
    <p:extLst>
      <p:ext uri="{BB962C8B-B14F-4D97-AF65-F5344CB8AC3E}">
        <p14:creationId xmlns:p14="http://schemas.microsoft.com/office/powerpoint/2010/main" val="287290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B139B-E225-4B73-A86E-08F0DB80CAC2}" type="datetimeFigureOut">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08249-B9DD-4398-95CA-251FEF25DA83}" type="slidenum">
              <a:rPr lang="en-US" smtClean="0"/>
              <a:t>‹#›</a:t>
            </a:fld>
            <a:endParaRPr lang="en-US" dirty="0"/>
          </a:p>
        </p:txBody>
      </p:sp>
    </p:spTree>
    <p:extLst>
      <p:ext uri="{BB962C8B-B14F-4D97-AF65-F5344CB8AC3E}">
        <p14:creationId xmlns:p14="http://schemas.microsoft.com/office/powerpoint/2010/main" val="1137846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578D0-A5BA-4368-A128-0CE97B576E87}"/>
              </a:ext>
            </a:extLst>
          </p:cNvPr>
          <p:cNvSpPr>
            <a:spLocks noGrp="1"/>
          </p:cNvSpPr>
          <p:nvPr>
            <p:ph type="dt" sz="half" idx="10"/>
          </p:nvPr>
        </p:nvSpPr>
        <p:spPr/>
        <p:txBody>
          <a:bodyPr/>
          <a:lstStyle/>
          <a:p>
            <a:fld id="{244B139B-E225-4B73-A86E-08F0DB80CAC2}" type="datetimeFigureOut">
              <a:rPr lang="en-US" smtClean="0"/>
              <a:t>8/31/2021</a:t>
            </a:fld>
            <a:endParaRPr lang="en-US" dirty="0"/>
          </a:p>
        </p:txBody>
      </p:sp>
      <p:sp>
        <p:nvSpPr>
          <p:cNvPr id="5" name="Footer Placeholder 4">
            <a:extLst>
              <a:ext uri="{FF2B5EF4-FFF2-40B4-BE49-F238E27FC236}">
                <a16:creationId xmlns:a16="http://schemas.microsoft.com/office/drawing/2014/main" id="{CD47E2CA-893B-4C73-8AFA-14DF611E36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26551C-8CC4-4FF7-91D0-37FA846AD1E6}"/>
              </a:ext>
            </a:extLst>
          </p:cNvPr>
          <p:cNvSpPr>
            <a:spLocks noGrp="1"/>
          </p:cNvSpPr>
          <p:nvPr>
            <p:ph type="sldNum" sz="quarter" idx="12"/>
          </p:nvPr>
        </p:nvSpPr>
        <p:spPr/>
        <p:txBody>
          <a:bodyPr/>
          <a:lstStyle/>
          <a:p>
            <a:fld id="{8A708249-B9DD-4398-95CA-251FEF25DA83}" type="slidenum">
              <a:rPr lang="en-US" smtClean="0"/>
              <a:t>‹#›</a:t>
            </a:fld>
            <a:endParaRPr lang="en-US" dirty="0"/>
          </a:p>
        </p:txBody>
      </p:sp>
      <p:pic>
        <p:nvPicPr>
          <p:cNvPr id="22" name="Picture 21">
            <a:extLst>
              <a:ext uri="{FF2B5EF4-FFF2-40B4-BE49-F238E27FC236}">
                <a16:creationId xmlns:a16="http://schemas.microsoft.com/office/drawing/2014/main" id="{48EC0426-CD68-4CCE-8FEB-2642AD3BD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3308"/>
            <a:ext cx="1053193" cy="1404257"/>
          </a:xfrm>
          <a:prstGeom prst="rect">
            <a:avLst/>
          </a:prstGeom>
        </p:spPr>
      </p:pic>
    </p:spTree>
    <p:extLst>
      <p:ext uri="{BB962C8B-B14F-4D97-AF65-F5344CB8AC3E}">
        <p14:creationId xmlns:p14="http://schemas.microsoft.com/office/powerpoint/2010/main" val="549989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35EE-5CA8-4BED-B27A-979B3D13875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CDE407-9630-4993-A215-9BCBDBF026B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9B2CDB-82D9-4A60-8BFC-1304850BFDB5}"/>
              </a:ext>
            </a:extLst>
          </p:cNvPr>
          <p:cNvSpPr>
            <a:spLocks noGrp="1"/>
          </p:cNvSpPr>
          <p:nvPr>
            <p:ph type="dt" sz="half" idx="10"/>
          </p:nvPr>
        </p:nvSpPr>
        <p:spPr/>
        <p:txBody>
          <a:bodyPr/>
          <a:lstStyle/>
          <a:p>
            <a:fld id="{E824597D-34B9-4AAE-B2F4-5F2EC2B9CE65}" type="datetimeFigureOut">
              <a:rPr lang="en-US" smtClean="0"/>
              <a:t>8/31/2021</a:t>
            </a:fld>
            <a:endParaRPr lang="en-US"/>
          </a:p>
        </p:txBody>
      </p:sp>
      <p:sp>
        <p:nvSpPr>
          <p:cNvPr id="5" name="Footer Placeholder 4">
            <a:extLst>
              <a:ext uri="{FF2B5EF4-FFF2-40B4-BE49-F238E27FC236}">
                <a16:creationId xmlns:a16="http://schemas.microsoft.com/office/drawing/2014/main" id="{EDF8DABF-194C-4E8D-B198-45F1C0CA9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8EF1C-7DB4-4CDD-BD65-5408EAD342F1}"/>
              </a:ext>
            </a:extLst>
          </p:cNvPr>
          <p:cNvSpPr>
            <a:spLocks noGrp="1"/>
          </p:cNvSpPr>
          <p:nvPr>
            <p:ph type="sldNum" sz="quarter" idx="12"/>
          </p:nvPr>
        </p:nvSpPr>
        <p:spPr/>
        <p:txBody>
          <a:bodyPr/>
          <a:lstStyle/>
          <a:p>
            <a:fld id="{9043DCC1-6859-4387-91FE-AD742AF6AC3C}" type="slidenum">
              <a:rPr lang="en-US" smtClean="0"/>
              <a:t>‹#›</a:t>
            </a:fld>
            <a:endParaRPr lang="en-US"/>
          </a:p>
        </p:txBody>
      </p:sp>
    </p:spTree>
    <p:extLst>
      <p:ext uri="{BB962C8B-B14F-4D97-AF65-F5344CB8AC3E}">
        <p14:creationId xmlns:p14="http://schemas.microsoft.com/office/powerpoint/2010/main" val="1395178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3D3-3061-4A8E-B6EA-5E60BE58D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FA2FCE-CC83-4034-AA43-5E1F36EB3C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AF35B-6EF4-4EFF-A752-465CC63B6AD3}"/>
              </a:ext>
            </a:extLst>
          </p:cNvPr>
          <p:cNvSpPr>
            <a:spLocks noGrp="1"/>
          </p:cNvSpPr>
          <p:nvPr>
            <p:ph type="dt" sz="half" idx="10"/>
          </p:nvPr>
        </p:nvSpPr>
        <p:spPr/>
        <p:txBody>
          <a:bodyPr/>
          <a:lstStyle/>
          <a:p>
            <a:fld id="{E824597D-34B9-4AAE-B2F4-5F2EC2B9CE65}" type="datetimeFigureOut">
              <a:rPr lang="en-US" smtClean="0"/>
              <a:t>8/31/2021</a:t>
            </a:fld>
            <a:endParaRPr lang="en-US"/>
          </a:p>
        </p:txBody>
      </p:sp>
      <p:sp>
        <p:nvSpPr>
          <p:cNvPr id="5" name="Footer Placeholder 4">
            <a:extLst>
              <a:ext uri="{FF2B5EF4-FFF2-40B4-BE49-F238E27FC236}">
                <a16:creationId xmlns:a16="http://schemas.microsoft.com/office/drawing/2014/main" id="{502D77D9-C29E-4618-9A17-315BEF9F5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72DF2-BDEB-4070-BA34-48F3AC621A2F}"/>
              </a:ext>
            </a:extLst>
          </p:cNvPr>
          <p:cNvSpPr>
            <a:spLocks noGrp="1"/>
          </p:cNvSpPr>
          <p:nvPr>
            <p:ph type="sldNum" sz="quarter" idx="12"/>
          </p:nvPr>
        </p:nvSpPr>
        <p:spPr/>
        <p:txBody>
          <a:bodyPr/>
          <a:lstStyle/>
          <a:p>
            <a:fld id="{9043DCC1-6859-4387-91FE-AD742AF6AC3C}" type="slidenum">
              <a:rPr lang="en-US" smtClean="0"/>
              <a:t>‹#›</a:t>
            </a:fld>
            <a:endParaRPr lang="en-US"/>
          </a:p>
        </p:txBody>
      </p:sp>
    </p:spTree>
    <p:extLst>
      <p:ext uri="{BB962C8B-B14F-4D97-AF65-F5344CB8AC3E}">
        <p14:creationId xmlns:p14="http://schemas.microsoft.com/office/powerpoint/2010/main" val="130658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CED9-D717-47E5-BF9B-44F5519B7F8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B8379C-450D-41AD-9958-035E0B44914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872FFE-3E95-4B74-A6D3-41C861C3214B}"/>
              </a:ext>
            </a:extLst>
          </p:cNvPr>
          <p:cNvSpPr>
            <a:spLocks noGrp="1"/>
          </p:cNvSpPr>
          <p:nvPr>
            <p:ph type="dt" sz="half" idx="10"/>
          </p:nvPr>
        </p:nvSpPr>
        <p:spPr/>
        <p:txBody>
          <a:bodyPr/>
          <a:lstStyle/>
          <a:p>
            <a:fld id="{E824597D-34B9-4AAE-B2F4-5F2EC2B9CE65}" type="datetimeFigureOut">
              <a:rPr lang="en-US" smtClean="0"/>
              <a:t>8/31/2021</a:t>
            </a:fld>
            <a:endParaRPr lang="en-US"/>
          </a:p>
        </p:txBody>
      </p:sp>
      <p:sp>
        <p:nvSpPr>
          <p:cNvPr id="5" name="Footer Placeholder 4">
            <a:extLst>
              <a:ext uri="{FF2B5EF4-FFF2-40B4-BE49-F238E27FC236}">
                <a16:creationId xmlns:a16="http://schemas.microsoft.com/office/drawing/2014/main" id="{8310AD60-E6F7-4D65-B507-A7C7C8115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E576F-A9AB-47EB-9729-A7FBAA5F4521}"/>
              </a:ext>
            </a:extLst>
          </p:cNvPr>
          <p:cNvSpPr>
            <a:spLocks noGrp="1"/>
          </p:cNvSpPr>
          <p:nvPr>
            <p:ph type="sldNum" sz="quarter" idx="12"/>
          </p:nvPr>
        </p:nvSpPr>
        <p:spPr/>
        <p:txBody>
          <a:bodyPr/>
          <a:lstStyle/>
          <a:p>
            <a:fld id="{9043DCC1-6859-4387-91FE-AD742AF6AC3C}" type="slidenum">
              <a:rPr lang="en-US" smtClean="0"/>
              <a:t>‹#›</a:t>
            </a:fld>
            <a:endParaRPr lang="en-US"/>
          </a:p>
        </p:txBody>
      </p:sp>
    </p:spTree>
    <p:extLst>
      <p:ext uri="{BB962C8B-B14F-4D97-AF65-F5344CB8AC3E}">
        <p14:creationId xmlns:p14="http://schemas.microsoft.com/office/powerpoint/2010/main" val="1502240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33E1-D402-49ED-93EB-C6C254FB3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CB1CE-3358-4ACF-A0A0-AD70B8B405E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CDE299-4DAA-4DB4-BC1C-4E3EE035FDC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FB5186-8C2B-4326-AFD2-BCDCA59C1C69}"/>
              </a:ext>
            </a:extLst>
          </p:cNvPr>
          <p:cNvSpPr>
            <a:spLocks noGrp="1"/>
          </p:cNvSpPr>
          <p:nvPr>
            <p:ph type="dt" sz="half" idx="10"/>
          </p:nvPr>
        </p:nvSpPr>
        <p:spPr/>
        <p:txBody>
          <a:bodyPr/>
          <a:lstStyle/>
          <a:p>
            <a:fld id="{E824597D-34B9-4AAE-B2F4-5F2EC2B9CE65}" type="datetimeFigureOut">
              <a:rPr lang="en-US" smtClean="0"/>
              <a:t>8/31/2021</a:t>
            </a:fld>
            <a:endParaRPr lang="en-US"/>
          </a:p>
        </p:txBody>
      </p:sp>
      <p:sp>
        <p:nvSpPr>
          <p:cNvPr id="6" name="Footer Placeholder 5">
            <a:extLst>
              <a:ext uri="{FF2B5EF4-FFF2-40B4-BE49-F238E27FC236}">
                <a16:creationId xmlns:a16="http://schemas.microsoft.com/office/drawing/2014/main" id="{20830626-02B7-4809-8931-C60C8AF59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BA503-775B-4457-AB6D-ABD12DB7BEA7}"/>
              </a:ext>
            </a:extLst>
          </p:cNvPr>
          <p:cNvSpPr>
            <a:spLocks noGrp="1"/>
          </p:cNvSpPr>
          <p:nvPr>
            <p:ph type="sldNum" sz="quarter" idx="12"/>
          </p:nvPr>
        </p:nvSpPr>
        <p:spPr/>
        <p:txBody>
          <a:bodyPr/>
          <a:lstStyle/>
          <a:p>
            <a:fld id="{9043DCC1-6859-4387-91FE-AD742AF6AC3C}" type="slidenum">
              <a:rPr lang="en-US" smtClean="0"/>
              <a:t>‹#›</a:t>
            </a:fld>
            <a:endParaRPr lang="en-US"/>
          </a:p>
        </p:txBody>
      </p:sp>
    </p:spTree>
    <p:extLst>
      <p:ext uri="{BB962C8B-B14F-4D97-AF65-F5344CB8AC3E}">
        <p14:creationId xmlns:p14="http://schemas.microsoft.com/office/powerpoint/2010/main" val="3352210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E886-9EE0-4A77-BB48-77773E31502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7C8F01-D6D7-471C-8186-6DA35A04F10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CBE018-9BB3-4288-8FBF-156B2C4133D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76A35C-135D-4414-90A4-DBB76E099BC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ABB53F-B4EC-47CF-BA0E-C601FD4C783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502FC3-FBD2-4F2F-80A2-AAA35C3DBCDA}"/>
              </a:ext>
            </a:extLst>
          </p:cNvPr>
          <p:cNvSpPr>
            <a:spLocks noGrp="1"/>
          </p:cNvSpPr>
          <p:nvPr>
            <p:ph type="dt" sz="half" idx="10"/>
          </p:nvPr>
        </p:nvSpPr>
        <p:spPr/>
        <p:txBody>
          <a:bodyPr/>
          <a:lstStyle/>
          <a:p>
            <a:fld id="{E824597D-34B9-4AAE-B2F4-5F2EC2B9CE65}" type="datetimeFigureOut">
              <a:rPr lang="en-US" smtClean="0"/>
              <a:t>8/31/2021</a:t>
            </a:fld>
            <a:endParaRPr lang="en-US"/>
          </a:p>
        </p:txBody>
      </p:sp>
      <p:sp>
        <p:nvSpPr>
          <p:cNvPr id="8" name="Footer Placeholder 7">
            <a:extLst>
              <a:ext uri="{FF2B5EF4-FFF2-40B4-BE49-F238E27FC236}">
                <a16:creationId xmlns:a16="http://schemas.microsoft.com/office/drawing/2014/main" id="{AA1D4B1C-7A3D-4C28-8E63-C518912815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EB8AA2-D658-4387-ADD6-1178E4757758}"/>
              </a:ext>
            </a:extLst>
          </p:cNvPr>
          <p:cNvSpPr>
            <a:spLocks noGrp="1"/>
          </p:cNvSpPr>
          <p:nvPr>
            <p:ph type="sldNum" sz="quarter" idx="12"/>
          </p:nvPr>
        </p:nvSpPr>
        <p:spPr/>
        <p:txBody>
          <a:bodyPr/>
          <a:lstStyle/>
          <a:p>
            <a:fld id="{9043DCC1-6859-4387-91FE-AD742AF6AC3C}" type="slidenum">
              <a:rPr lang="en-US" smtClean="0"/>
              <a:t>‹#›</a:t>
            </a:fld>
            <a:endParaRPr lang="en-US"/>
          </a:p>
        </p:txBody>
      </p:sp>
    </p:spTree>
    <p:extLst>
      <p:ext uri="{BB962C8B-B14F-4D97-AF65-F5344CB8AC3E}">
        <p14:creationId xmlns:p14="http://schemas.microsoft.com/office/powerpoint/2010/main" val="4253000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599B-56DA-4018-B307-85BB0674C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209551-DE11-4E58-BD04-E31E91801A2A}"/>
              </a:ext>
            </a:extLst>
          </p:cNvPr>
          <p:cNvSpPr>
            <a:spLocks noGrp="1"/>
          </p:cNvSpPr>
          <p:nvPr>
            <p:ph type="dt" sz="half" idx="10"/>
          </p:nvPr>
        </p:nvSpPr>
        <p:spPr/>
        <p:txBody>
          <a:bodyPr/>
          <a:lstStyle/>
          <a:p>
            <a:fld id="{E824597D-34B9-4AAE-B2F4-5F2EC2B9CE65}" type="datetimeFigureOut">
              <a:rPr lang="en-US" smtClean="0"/>
              <a:t>8/31/2021</a:t>
            </a:fld>
            <a:endParaRPr lang="en-US"/>
          </a:p>
        </p:txBody>
      </p:sp>
      <p:sp>
        <p:nvSpPr>
          <p:cNvPr id="4" name="Footer Placeholder 3">
            <a:extLst>
              <a:ext uri="{FF2B5EF4-FFF2-40B4-BE49-F238E27FC236}">
                <a16:creationId xmlns:a16="http://schemas.microsoft.com/office/drawing/2014/main" id="{92710753-3614-45A3-94C9-35CC531176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6BCE81-B48C-4884-9B74-882CBA93162D}"/>
              </a:ext>
            </a:extLst>
          </p:cNvPr>
          <p:cNvSpPr>
            <a:spLocks noGrp="1"/>
          </p:cNvSpPr>
          <p:nvPr>
            <p:ph type="sldNum" sz="quarter" idx="12"/>
          </p:nvPr>
        </p:nvSpPr>
        <p:spPr/>
        <p:txBody>
          <a:bodyPr/>
          <a:lstStyle/>
          <a:p>
            <a:fld id="{9043DCC1-6859-4387-91FE-AD742AF6AC3C}" type="slidenum">
              <a:rPr lang="en-US" smtClean="0"/>
              <a:t>‹#›</a:t>
            </a:fld>
            <a:endParaRPr lang="en-US"/>
          </a:p>
        </p:txBody>
      </p:sp>
    </p:spTree>
    <p:extLst>
      <p:ext uri="{BB962C8B-B14F-4D97-AF65-F5344CB8AC3E}">
        <p14:creationId xmlns:p14="http://schemas.microsoft.com/office/powerpoint/2010/main" val="4167232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3141AE-E630-4EC1-8442-0779A18B5131}"/>
              </a:ext>
            </a:extLst>
          </p:cNvPr>
          <p:cNvSpPr>
            <a:spLocks noGrp="1"/>
          </p:cNvSpPr>
          <p:nvPr>
            <p:ph type="dt" sz="half" idx="10"/>
          </p:nvPr>
        </p:nvSpPr>
        <p:spPr/>
        <p:txBody>
          <a:bodyPr/>
          <a:lstStyle/>
          <a:p>
            <a:fld id="{E824597D-34B9-4AAE-B2F4-5F2EC2B9CE65}" type="datetimeFigureOut">
              <a:rPr lang="en-US" smtClean="0"/>
              <a:t>8/31/2021</a:t>
            </a:fld>
            <a:endParaRPr lang="en-US"/>
          </a:p>
        </p:txBody>
      </p:sp>
      <p:sp>
        <p:nvSpPr>
          <p:cNvPr id="3" name="Footer Placeholder 2">
            <a:extLst>
              <a:ext uri="{FF2B5EF4-FFF2-40B4-BE49-F238E27FC236}">
                <a16:creationId xmlns:a16="http://schemas.microsoft.com/office/drawing/2014/main" id="{9E9EEB6D-9355-40F6-8466-0C1984CBE0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CB6BF5-3081-4FA9-A290-6BED83D8ADE3}"/>
              </a:ext>
            </a:extLst>
          </p:cNvPr>
          <p:cNvSpPr>
            <a:spLocks noGrp="1"/>
          </p:cNvSpPr>
          <p:nvPr>
            <p:ph type="sldNum" sz="quarter" idx="12"/>
          </p:nvPr>
        </p:nvSpPr>
        <p:spPr/>
        <p:txBody>
          <a:bodyPr/>
          <a:lstStyle/>
          <a:p>
            <a:fld id="{9043DCC1-6859-4387-91FE-AD742AF6AC3C}" type="slidenum">
              <a:rPr lang="en-US" smtClean="0"/>
              <a:t>‹#›</a:t>
            </a:fld>
            <a:endParaRPr lang="en-US"/>
          </a:p>
        </p:txBody>
      </p:sp>
    </p:spTree>
    <p:extLst>
      <p:ext uri="{BB962C8B-B14F-4D97-AF65-F5344CB8AC3E}">
        <p14:creationId xmlns:p14="http://schemas.microsoft.com/office/powerpoint/2010/main" val="401514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B139B-E225-4B73-A86E-08F0DB80CAC2}" type="datetimeFigureOut">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08249-B9DD-4398-95CA-251FEF25DA83}" type="slidenum">
              <a:rPr lang="en-US" smtClean="0"/>
              <a:t>‹#›</a:t>
            </a:fld>
            <a:endParaRPr lang="en-US" dirty="0"/>
          </a:p>
        </p:txBody>
      </p:sp>
    </p:spTree>
    <p:extLst>
      <p:ext uri="{BB962C8B-B14F-4D97-AF65-F5344CB8AC3E}">
        <p14:creationId xmlns:p14="http://schemas.microsoft.com/office/powerpoint/2010/main" val="883893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494A-4693-495E-9B3D-0E37A612C3C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83DED7-FF5A-4E22-8BAD-5E7EFC6265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84CA00-06D9-4350-86FC-A8C71E8C84A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3628F1-A820-4107-B03D-66528104E751}"/>
              </a:ext>
            </a:extLst>
          </p:cNvPr>
          <p:cNvSpPr>
            <a:spLocks noGrp="1"/>
          </p:cNvSpPr>
          <p:nvPr>
            <p:ph type="dt" sz="half" idx="10"/>
          </p:nvPr>
        </p:nvSpPr>
        <p:spPr/>
        <p:txBody>
          <a:bodyPr/>
          <a:lstStyle/>
          <a:p>
            <a:fld id="{E824597D-34B9-4AAE-B2F4-5F2EC2B9CE65}" type="datetimeFigureOut">
              <a:rPr lang="en-US" smtClean="0"/>
              <a:t>8/31/2021</a:t>
            </a:fld>
            <a:endParaRPr lang="en-US"/>
          </a:p>
        </p:txBody>
      </p:sp>
      <p:sp>
        <p:nvSpPr>
          <p:cNvPr id="6" name="Footer Placeholder 5">
            <a:extLst>
              <a:ext uri="{FF2B5EF4-FFF2-40B4-BE49-F238E27FC236}">
                <a16:creationId xmlns:a16="http://schemas.microsoft.com/office/drawing/2014/main" id="{A3CDE946-9960-4E14-8BB4-A85EFE96D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21B56-5C3C-4C25-89F4-0FE93A5A946E}"/>
              </a:ext>
            </a:extLst>
          </p:cNvPr>
          <p:cNvSpPr>
            <a:spLocks noGrp="1"/>
          </p:cNvSpPr>
          <p:nvPr>
            <p:ph type="sldNum" sz="quarter" idx="12"/>
          </p:nvPr>
        </p:nvSpPr>
        <p:spPr/>
        <p:txBody>
          <a:bodyPr/>
          <a:lstStyle/>
          <a:p>
            <a:fld id="{9043DCC1-6859-4387-91FE-AD742AF6AC3C}" type="slidenum">
              <a:rPr lang="en-US" smtClean="0"/>
              <a:t>‹#›</a:t>
            </a:fld>
            <a:endParaRPr lang="en-US"/>
          </a:p>
        </p:txBody>
      </p:sp>
    </p:spTree>
    <p:extLst>
      <p:ext uri="{BB962C8B-B14F-4D97-AF65-F5344CB8AC3E}">
        <p14:creationId xmlns:p14="http://schemas.microsoft.com/office/powerpoint/2010/main" val="1820563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E9F1-FD87-471C-A88F-DC634879A3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5F6EF-EB4B-454B-AAA0-3A44CA4C72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80F1AD-B24C-47ED-81F7-04273FE3CDC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44BE4-59F8-4584-8E72-A3D04C3D2A78}"/>
              </a:ext>
            </a:extLst>
          </p:cNvPr>
          <p:cNvSpPr>
            <a:spLocks noGrp="1"/>
          </p:cNvSpPr>
          <p:nvPr>
            <p:ph type="dt" sz="half" idx="10"/>
          </p:nvPr>
        </p:nvSpPr>
        <p:spPr/>
        <p:txBody>
          <a:bodyPr/>
          <a:lstStyle/>
          <a:p>
            <a:fld id="{E824597D-34B9-4AAE-B2F4-5F2EC2B9CE65}" type="datetimeFigureOut">
              <a:rPr lang="en-US" smtClean="0"/>
              <a:t>8/31/2021</a:t>
            </a:fld>
            <a:endParaRPr lang="en-US"/>
          </a:p>
        </p:txBody>
      </p:sp>
      <p:sp>
        <p:nvSpPr>
          <p:cNvPr id="6" name="Footer Placeholder 5">
            <a:extLst>
              <a:ext uri="{FF2B5EF4-FFF2-40B4-BE49-F238E27FC236}">
                <a16:creationId xmlns:a16="http://schemas.microsoft.com/office/drawing/2014/main" id="{7773B90E-D43D-4EBA-9C80-F9B6B4465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4B80F-74E6-4247-8C01-8AFC328128FC}"/>
              </a:ext>
            </a:extLst>
          </p:cNvPr>
          <p:cNvSpPr>
            <a:spLocks noGrp="1"/>
          </p:cNvSpPr>
          <p:nvPr>
            <p:ph type="sldNum" sz="quarter" idx="12"/>
          </p:nvPr>
        </p:nvSpPr>
        <p:spPr/>
        <p:txBody>
          <a:bodyPr/>
          <a:lstStyle/>
          <a:p>
            <a:fld id="{9043DCC1-6859-4387-91FE-AD742AF6AC3C}" type="slidenum">
              <a:rPr lang="en-US" smtClean="0"/>
              <a:t>‹#›</a:t>
            </a:fld>
            <a:endParaRPr lang="en-US"/>
          </a:p>
        </p:txBody>
      </p:sp>
    </p:spTree>
    <p:extLst>
      <p:ext uri="{BB962C8B-B14F-4D97-AF65-F5344CB8AC3E}">
        <p14:creationId xmlns:p14="http://schemas.microsoft.com/office/powerpoint/2010/main" val="385439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E228-6C3B-49D4-8DBB-1A7DF8AEEF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5F5236-304C-4948-AB6F-9DA284A20C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5E8D3-DB35-4F81-9FA1-9482F882C566}"/>
              </a:ext>
            </a:extLst>
          </p:cNvPr>
          <p:cNvSpPr>
            <a:spLocks noGrp="1"/>
          </p:cNvSpPr>
          <p:nvPr>
            <p:ph type="dt" sz="half" idx="10"/>
          </p:nvPr>
        </p:nvSpPr>
        <p:spPr/>
        <p:txBody>
          <a:bodyPr/>
          <a:lstStyle/>
          <a:p>
            <a:fld id="{E824597D-34B9-4AAE-B2F4-5F2EC2B9CE65}" type="datetimeFigureOut">
              <a:rPr lang="en-US" smtClean="0"/>
              <a:t>8/31/2021</a:t>
            </a:fld>
            <a:endParaRPr lang="en-US"/>
          </a:p>
        </p:txBody>
      </p:sp>
      <p:sp>
        <p:nvSpPr>
          <p:cNvPr id="5" name="Footer Placeholder 4">
            <a:extLst>
              <a:ext uri="{FF2B5EF4-FFF2-40B4-BE49-F238E27FC236}">
                <a16:creationId xmlns:a16="http://schemas.microsoft.com/office/drawing/2014/main" id="{FD49DEDC-19D7-4D30-8FFC-4D0189E73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7470D-02EA-45E0-AE31-6054B4F9D47C}"/>
              </a:ext>
            </a:extLst>
          </p:cNvPr>
          <p:cNvSpPr>
            <a:spLocks noGrp="1"/>
          </p:cNvSpPr>
          <p:nvPr>
            <p:ph type="sldNum" sz="quarter" idx="12"/>
          </p:nvPr>
        </p:nvSpPr>
        <p:spPr/>
        <p:txBody>
          <a:bodyPr/>
          <a:lstStyle/>
          <a:p>
            <a:fld id="{9043DCC1-6859-4387-91FE-AD742AF6AC3C}" type="slidenum">
              <a:rPr lang="en-US" smtClean="0"/>
              <a:t>‹#›</a:t>
            </a:fld>
            <a:endParaRPr lang="en-US"/>
          </a:p>
        </p:txBody>
      </p:sp>
    </p:spTree>
    <p:extLst>
      <p:ext uri="{BB962C8B-B14F-4D97-AF65-F5344CB8AC3E}">
        <p14:creationId xmlns:p14="http://schemas.microsoft.com/office/powerpoint/2010/main" val="2757890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09D70C-3A0F-4B21-9521-77F66C635A3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E7BB75-E064-4F98-AC2B-8994A3BAE3ED}"/>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03F56-CBA6-44DE-BBF7-785C9109B51E}"/>
              </a:ext>
            </a:extLst>
          </p:cNvPr>
          <p:cNvSpPr>
            <a:spLocks noGrp="1"/>
          </p:cNvSpPr>
          <p:nvPr>
            <p:ph type="dt" sz="half" idx="10"/>
          </p:nvPr>
        </p:nvSpPr>
        <p:spPr/>
        <p:txBody>
          <a:bodyPr/>
          <a:lstStyle/>
          <a:p>
            <a:fld id="{E824597D-34B9-4AAE-B2F4-5F2EC2B9CE65}" type="datetimeFigureOut">
              <a:rPr lang="en-US" smtClean="0"/>
              <a:t>8/31/2021</a:t>
            </a:fld>
            <a:endParaRPr lang="en-US"/>
          </a:p>
        </p:txBody>
      </p:sp>
      <p:sp>
        <p:nvSpPr>
          <p:cNvPr id="5" name="Footer Placeholder 4">
            <a:extLst>
              <a:ext uri="{FF2B5EF4-FFF2-40B4-BE49-F238E27FC236}">
                <a16:creationId xmlns:a16="http://schemas.microsoft.com/office/drawing/2014/main" id="{A4CCBBF5-AEA4-4FD6-A2AF-BDAB06CA0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F8A40-4BD7-46F0-8809-FF08ACAA5E71}"/>
              </a:ext>
            </a:extLst>
          </p:cNvPr>
          <p:cNvSpPr>
            <a:spLocks noGrp="1"/>
          </p:cNvSpPr>
          <p:nvPr>
            <p:ph type="sldNum" sz="quarter" idx="12"/>
          </p:nvPr>
        </p:nvSpPr>
        <p:spPr/>
        <p:txBody>
          <a:bodyPr/>
          <a:lstStyle/>
          <a:p>
            <a:fld id="{9043DCC1-6859-4387-91FE-AD742AF6AC3C}" type="slidenum">
              <a:rPr lang="en-US" smtClean="0"/>
              <a:t>‹#›</a:t>
            </a:fld>
            <a:endParaRPr lang="en-US"/>
          </a:p>
        </p:txBody>
      </p:sp>
    </p:spTree>
    <p:extLst>
      <p:ext uri="{BB962C8B-B14F-4D97-AF65-F5344CB8AC3E}">
        <p14:creationId xmlns:p14="http://schemas.microsoft.com/office/powerpoint/2010/main" val="141198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B139B-E225-4B73-A86E-08F0DB80CAC2}" type="datetimeFigureOut">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08249-B9DD-4398-95CA-251FEF25DA83}" type="slidenum">
              <a:rPr lang="en-US" smtClean="0"/>
              <a:t>‹#›</a:t>
            </a:fld>
            <a:endParaRPr lang="en-US" dirty="0"/>
          </a:p>
        </p:txBody>
      </p:sp>
    </p:spTree>
    <p:extLst>
      <p:ext uri="{BB962C8B-B14F-4D97-AF65-F5344CB8AC3E}">
        <p14:creationId xmlns:p14="http://schemas.microsoft.com/office/powerpoint/2010/main" val="340328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4B139B-E225-4B73-A86E-08F0DB80CAC2}" type="datetimeFigureOut">
              <a:rPr lang="en-US" smtClean="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08249-B9DD-4398-95CA-251FEF25DA83}" type="slidenum">
              <a:rPr lang="en-US" smtClean="0"/>
              <a:t>‹#›</a:t>
            </a:fld>
            <a:endParaRPr lang="en-US" dirty="0"/>
          </a:p>
        </p:txBody>
      </p:sp>
    </p:spTree>
    <p:extLst>
      <p:ext uri="{BB962C8B-B14F-4D97-AF65-F5344CB8AC3E}">
        <p14:creationId xmlns:p14="http://schemas.microsoft.com/office/powerpoint/2010/main" val="161165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4B139B-E225-4B73-A86E-08F0DB80CAC2}" type="datetimeFigureOut">
              <a:rPr lang="en-US" smtClean="0"/>
              <a:t>8/31/2021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08249-B9DD-4398-95CA-251FEF25DA83}" type="slidenum">
              <a:rPr lang="en-US" smtClean="0"/>
              <a:t>‹#›</a:t>
            </a:fld>
            <a:endParaRPr lang="en-US" dirty="0"/>
          </a:p>
        </p:txBody>
      </p:sp>
    </p:spTree>
    <p:extLst>
      <p:ext uri="{BB962C8B-B14F-4D97-AF65-F5344CB8AC3E}">
        <p14:creationId xmlns:p14="http://schemas.microsoft.com/office/powerpoint/2010/main" val="205268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4B139B-E225-4B73-A86E-08F0DB80CAC2}" type="datetimeFigureOut">
              <a:rPr lang="en-US" smtClean="0"/>
              <a:t>8/31/2021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08249-B9DD-4398-95CA-251FEF25DA83}" type="slidenum">
              <a:rPr lang="en-US" smtClean="0"/>
              <a:t>‹#›</a:t>
            </a:fld>
            <a:endParaRPr lang="en-US" dirty="0"/>
          </a:p>
        </p:txBody>
      </p:sp>
    </p:spTree>
    <p:extLst>
      <p:ext uri="{BB962C8B-B14F-4D97-AF65-F5344CB8AC3E}">
        <p14:creationId xmlns:p14="http://schemas.microsoft.com/office/powerpoint/2010/main" val="116772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B139B-E225-4B73-A86E-08F0DB80CAC2}" type="datetimeFigureOut">
              <a:rPr lang="en-US" smtClean="0"/>
              <a:t>8/31/2021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08249-B9DD-4398-95CA-251FEF25DA83}" type="slidenum">
              <a:rPr lang="en-US" smtClean="0"/>
              <a:t>‹#›</a:t>
            </a:fld>
            <a:endParaRPr lang="en-US" dirty="0"/>
          </a:p>
        </p:txBody>
      </p:sp>
    </p:spTree>
    <p:extLst>
      <p:ext uri="{BB962C8B-B14F-4D97-AF65-F5344CB8AC3E}">
        <p14:creationId xmlns:p14="http://schemas.microsoft.com/office/powerpoint/2010/main" val="90859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4B139B-E225-4B73-A86E-08F0DB80CAC2}" type="datetimeFigureOut">
              <a:rPr lang="en-US" smtClean="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08249-B9DD-4398-95CA-251FEF25DA83}" type="slidenum">
              <a:rPr lang="en-US" smtClean="0"/>
              <a:t>‹#›</a:t>
            </a:fld>
            <a:endParaRPr lang="en-US" dirty="0"/>
          </a:p>
        </p:txBody>
      </p:sp>
    </p:spTree>
    <p:extLst>
      <p:ext uri="{BB962C8B-B14F-4D97-AF65-F5344CB8AC3E}">
        <p14:creationId xmlns:p14="http://schemas.microsoft.com/office/powerpoint/2010/main" val="354279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4B139B-E225-4B73-A86E-08F0DB80CAC2}" type="datetimeFigureOut">
              <a:rPr lang="en-US" smtClean="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08249-B9DD-4398-95CA-251FEF25DA83}" type="slidenum">
              <a:rPr lang="en-US" smtClean="0"/>
              <a:t>‹#›</a:t>
            </a:fld>
            <a:endParaRPr lang="en-US" dirty="0"/>
          </a:p>
        </p:txBody>
      </p:sp>
    </p:spTree>
    <p:extLst>
      <p:ext uri="{BB962C8B-B14F-4D97-AF65-F5344CB8AC3E}">
        <p14:creationId xmlns:p14="http://schemas.microsoft.com/office/powerpoint/2010/main" val="414826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B139B-E225-4B73-A86E-08F0DB80CAC2}" type="datetimeFigureOut">
              <a:rPr lang="en-US" smtClean="0"/>
              <a:t>8/31/2021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08249-B9DD-4398-95CA-251FEF25DA83}" type="slidenum">
              <a:rPr lang="en-US" smtClean="0"/>
              <a:t>‹#›</a:t>
            </a:fld>
            <a:endParaRPr lang="en-US"/>
          </a:p>
        </p:txBody>
      </p:sp>
      <p:pic>
        <p:nvPicPr>
          <p:cNvPr id="7" name="Picture 6">
            <a:extLst>
              <a:ext uri="{FF2B5EF4-FFF2-40B4-BE49-F238E27FC236}">
                <a16:creationId xmlns:a16="http://schemas.microsoft.com/office/drawing/2014/main" id="{B6990D9C-D308-4CF6-BDEA-92FCDB11F2B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11143" y="4838020"/>
            <a:ext cx="1004207" cy="1338943"/>
          </a:xfrm>
          <a:prstGeom prst="rect">
            <a:avLst/>
          </a:prstGeom>
        </p:spPr>
      </p:pic>
    </p:spTree>
    <p:extLst>
      <p:ext uri="{BB962C8B-B14F-4D97-AF65-F5344CB8AC3E}">
        <p14:creationId xmlns:p14="http://schemas.microsoft.com/office/powerpoint/2010/main" val="199926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9433DA-0F8F-4E5A-8CC2-CF901DEB94E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D5D3D0-F9FE-468F-93EE-CFF411721E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B2358-E733-4605-A49C-97FF78A89D8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4597D-34B9-4AAE-B2F4-5F2EC2B9CE65}" type="datetimeFigureOut">
              <a:rPr lang="en-US" smtClean="0"/>
              <a:t>8/31/2021</a:t>
            </a:fld>
            <a:endParaRPr lang="en-US"/>
          </a:p>
        </p:txBody>
      </p:sp>
      <p:sp>
        <p:nvSpPr>
          <p:cNvPr id="5" name="Footer Placeholder 4">
            <a:extLst>
              <a:ext uri="{FF2B5EF4-FFF2-40B4-BE49-F238E27FC236}">
                <a16:creationId xmlns:a16="http://schemas.microsoft.com/office/drawing/2014/main" id="{842AEFD6-D2D2-407B-BC2F-13DF24200AD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668B3E-309B-446A-8FCA-2B2BE3180AF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3DCC1-6859-4387-91FE-AD742AF6AC3C}" type="slidenum">
              <a:rPr lang="en-US" smtClean="0"/>
              <a:t>‹#›</a:t>
            </a:fld>
            <a:endParaRPr lang="en-US"/>
          </a:p>
        </p:txBody>
      </p:sp>
    </p:spTree>
    <p:extLst>
      <p:ext uri="{BB962C8B-B14F-4D97-AF65-F5344CB8AC3E}">
        <p14:creationId xmlns:p14="http://schemas.microsoft.com/office/powerpoint/2010/main" val="41953781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SucJsoHb1f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youtu.be/SucJsoHb1fU?t=1"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biblegateway.com/passage/?search=Romans+8&amp;version=CSB#fen-CSB-28111f" TargetMode="External"/><Relationship Id="rId3" Type="http://schemas.openxmlformats.org/officeDocument/2006/relationships/hyperlink" Target="https://www.biblegateway.com/passage/?search=Romans+8&amp;version=CSB#fen-CSB-28102a" TargetMode="External"/><Relationship Id="rId7" Type="http://schemas.openxmlformats.org/officeDocument/2006/relationships/hyperlink" Target="https://www.biblegateway.com/passage/?search=Romans+8&amp;version=CSB#fen-CSB-28104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biblegateway.com/passage/?search=Romans+8&amp;version=CSB#fen-CSB-28103d" TargetMode="External"/><Relationship Id="rId5" Type="http://schemas.openxmlformats.org/officeDocument/2006/relationships/hyperlink" Target="https://www.biblegateway.com/passage/?search=Romans+8&amp;version=CSB#fen-CSB-28103c" TargetMode="External"/><Relationship Id="rId10" Type="http://schemas.openxmlformats.org/officeDocument/2006/relationships/hyperlink" Target="https://www.biblegateway.com/passage/?search=Romans+8&amp;version=CSB#fen-CSB-28112h" TargetMode="External"/><Relationship Id="rId4" Type="http://schemas.openxmlformats.org/officeDocument/2006/relationships/hyperlink" Target="https://www.biblegateway.com/passage/?search=Romans+8&amp;version=CSB#fen-CSB-28103b" TargetMode="External"/><Relationship Id="rId9" Type="http://schemas.openxmlformats.org/officeDocument/2006/relationships/hyperlink" Target="https://www.biblegateway.com/passage/?search=Romans+8&amp;version=CSB#fen-CSB-28111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Psalm%2019%3A12&amp;version=KJ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biblegateway.com/passage/?search=1%20John%204%3A6&amp;version=KJ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Luke%2010%3A19&amp;version=KJ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gateway.com/passage/?search=Mark%2011%3A25&amp;version=KJ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CclHssBTq8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Luke%204%3A6&amp;version=KJ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biblegateway.com/passage/?search=Matthew%2010%3A1&amp;version=KJ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gateway.com/passage/?search=Psalm%20105%3A15&amp;version=KJ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gateway.com/passage/?search=Galatians%203%3A28&amp;version=KJ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gateway.com/passage/?search=2%20Timothy%202%3A9&amp;version=KJ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tZXT3iR44_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UX40I858m6Q"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NVGeRPH6EiQ"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youtu.be/vLFMhLS89W8" TargetMode="External"/><Relationship Id="rId4" Type="http://schemas.openxmlformats.org/officeDocument/2006/relationships/hyperlink" Target="https://youtu.be/whTGFuScBM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ANDBOOK%20ON%20SPIRITUAL%20WARFARE" TargetMode="External"/><Relationship Id="rId2" Type="http://schemas.openxmlformats.org/officeDocument/2006/relationships/hyperlink" Target="https://corneliascottcree.com/what-christians-should-know-about-demons/" TargetMode="External"/><Relationship Id="rId1" Type="http://schemas.openxmlformats.org/officeDocument/2006/relationships/slideLayout" Target="../slideLayouts/slideLayout2.xml"/><Relationship Id="rId4" Type="http://schemas.openxmlformats.org/officeDocument/2006/relationships/hyperlink" Target="Spiritual%20Warfare.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r20.rs6.net/tn.jsp?f=0017kxWj6kMVcfGTh0OQavCFjKrR7voK6PbIiNUi3m7hjgI95yGziGtW0qIdSXYyaljGChGgURT672cLKLt6cvXmRM3c5p52NQ60g0_KL-L3ZoyI8P9pHQpawuWNtCmu3iBm09eQx0rNUo1NYZpmfduayEdNrsy47eV3T-Z8osrhbDGYO6sYnDbl9gSF02Q78CMSfXDFAYVIYV7XuRpfnudR-4XwqRpZkob&amp;c=I0KtjeDgJwoVrLoj9F0XqIWwqTrnYIsHoxZKFaEGmtogomRv20hP8A==&amp;ch=VRuGmy4xfNoPwf_dWnFWasWMKYSDWqGcVV-fa-K0OXGLBN3LbtdwqQ=="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corneliascottcree.com/the-difference-between-being-born-again-and-saved/"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ethroningjezebel2.com/webinars/2021-08-25/2021-08-25-dj2-sg.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biblegateway.com/passage/?search=Ephesians%206%3A12&amp;version=KJV" TargetMode="External"/><Relationship Id="rId4" Type="http://schemas.openxmlformats.org/officeDocument/2006/relationships/hyperlink" Target="https://www.biblegateway.com/passage/?search=Luke%2010%3A18&amp;version=KJ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Job%203%3A25&amp;version=CS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biblegateway.com/passage/?search=1%20Corinthians%2010%3A26&amp;version=CSB" TargetMode="External"/><Relationship Id="rId5" Type="http://schemas.openxmlformats.org/officeDocument/2006/relationships/hyperlink" Target="https://www.biblegateway.com/passage/?search=1%20John%205%3A19&amp;version=CSB" TargetMode="External"/><Relationship Id="rId4" Type="http://schemas.openxmlformats.org/officeDocument/2006/relationships/hyperlink" Target="https://www.biblegateway.com/passage/?search=John%2010%3A10&amp;version=CSB"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A790-A5DB-4692-9645-430EB0D6C10A}"/>
              </a:ext>
            </a:extLst>
          </p:cNvPr>
          <p:cNvSpPr>
            <a:spLocks noGrp="1"/>
          </p:cNvSpPr>
          <p:nvPr>
            <p:ph type="ctrTitle" idx="4294967295"/>
          </p:nvPr>
        </p:nvSpPr>
        <p:spPr>
          <a:xfrm>
            <a:off x="1473785" y="1668808"/>
            <a:ext cx="6964362" cy="1790700"/>
          </a:xfrm>
        </p:spPr>
        <p:txBody>
          <a:bodyPr>
            <a:normAutofit fontScale="90000"/>
          </a:bodyPr>
          <a:lstStyle/>
          <a:p>
            <a:pPr algn="ctr"/>
            <a:r>
              <a:rPr lang="en-US" sz="7200" dirty="0">
                <a:latin typeface="Century Gothic" panose="020B0502020202020204" pitchFamily="34" charset="0"/>
                <a:ea typeface="MS Gothic" panose="020B0609070205080204" pitchFamily="49" charset="-128"/>
              </a:rPr>
              <a:t>Spiritual</a:t>
            </a:r>
            <a:r>
              <a:rPr lang="en-US" sz="3000" dirty="0">
                <a:latin typeface="Century Gothic" panose="020B0502020202020204" pitchFamily="34" charset="0"/>
                <a:ea typeface="MS Gothic" panose="020B0609070205080204" pitchFamily="49" charset="-128"/>
              </a:rPr>
              <a:t> </a:t>
            </a:r>
            <a:r>
              <a:rPr lang="en-US" sz="7200" dirty="0">
                <a:latin typeface="Century Gothic" panose="020B0502020202020204" pitchFamily="34" charset="0"/>
                <a:ea typeface="MS Gothic" panose="020B0609070205080204" pitchFamily="49" charset="-128"/>
              </a:rPr>
              <a:t>Warfare</a:t>
            </a:r>
          </a:p>
        </p:txBody>
      </p:sp>
      <p:sp>
        <p:nvSpPr>
          <p:cNvPr id="3" name="Subtitle 2">
            <a:extLst>
              <a:ext uri="{FF2B5EF4-FFF2-40B4-BE49-F238E27FC236}">
                <a16:creationId xmlns:a16="http://schemas.microsoft.com/office/drawing/2014/main" id="{FAC6E67A-4AEF-450C-9DEC-FBD9134B544F}"/>
              </a:ext>
            </a:extLst>
          </p:cNvPr>
          <p:cNvSpPr>
            <a:spLocks noGrp="1"/>
          </p:cNvSpPr>
          <p:nvPr>
            <p:ph type="subTitle" idx="4294967295"/>
          </p:nvPr>
        </p:nvSpPr>
        <p:spPr>
          <a:xfrm>
            <a:off x="1580147" y="3487582"/>
            <a:ext cx="6858000" cy="1790700"/>
          </a:xfrm>
        </p:spPr>
        <p:txBody>
          <a:bodyPr>
            <a:normAutofit/>
          </a:bodyPr>
          <a:lstStyle/>
          <a:p>
            <a:pPr marL="0" indent="0" algn="ctr">
              <a:buNone/>
            </a:pPr>
            <a:r>
              <a:rPr lang="en-US" sz="4500" dirty="0">
                <a:hlinkClick r:id="rId3"/>
              </a:rPr>
              <a:t>The Cross and the Sword</a:t>
            </a:r>
            <a:endParaRPr lang="en-US" sz="4500" dirty="0">
              <a:hlinkClick r:id="rId4"/>
            </a:endParaRPr>
          </a:p>
        </p:txBody>
      </p:sp>
      <p:sp>
        <p:nvSpPr>
          <p:cNvPr id="4" name="TextBox 3">
            <a:extLst>
              <a:ext uri="{FF2B5EF4-FFF2-40B4-BE49-F238E27FC236}">
                <a16:creationId xmlns:a16="http://schemas.microsoft.com/office/drawing/2014/main" id="{D059EF6B-FCE0-4F51-80CC-7184F54753F3}"/>
              </a:ext>
            </a:extLst>
          </p:cNvPr>
          <p:cNvSpPr txBox="1"/>
          <p:nvPr/>
        </p:nvSpPr>
        <p:spPr>
          <a:xfrm>
            <a:off x="2296160" y="4673600"/>
            <a:ext cx="5267693" cy="523220"/>
          </a:xfrm>
          <a:prstGeom prst="rect">
            <a:avLst/>
          </a:prstGeom>
          <a:noFill/>
        </p:spPr>
        <p:txBody>
          <a:bodyPr wrap="square" rtlCol="0">
            <a:spAutoFit/>
          </a:bodyPr>
          <a:lstStyle/>
          <a:p>
            <a:pPr algn="ctr"/>
            <a:r>
              <a:rPr lang="en-US" sz="2800" dirty="0"/>
              <a:t>An attitude of learning in Jesus</a:t>
            </a:r>
          </a:p>
        </p:txBody>
      </p:sp>
    </p:spTree>
    <p:extLst>
      <p:ext uri="{BB962C8B-B14F-4D97-AF65-F5344CB8AC3E}">
        <p14:creationId xmlns:p14="http://schemas.microsoft.com/office/powerpoint/2010/main" val="354705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8A83-0F2B-4275-A08B-DDA9F61B25A3}"/>
              </a:ext>
            </a:extLst>
          </p:cNvPr>
          <p:cNvSpPr>
            <a:spLocks noGrp="1"/>
          </p:cNvSpPr>
          <p:nvPr>
            <p:ph type="title"/>
          </p:nvPr>
        </p:nvSpPr>
        <p:spPr/>
        <p:txBody>
          <a:bodyPr/>
          <a:lstStyle/>
          <a:p>
            <a:pPr algn="ctr"/>
            <a:r>
              <a:rPr lang="en-US" dirty="0"/>
              <a:t>Unconditional Love</a:t>
            </a:r>
          </a:p>
        </p:txBody>
      </p:sp>
      <p:sp>
        <p:nvSpPr>
          <p:cNvPr id="3" name="Content Placeholder 2">
            <a:extLst>
              <a:ext uri="{FF2B5EF4-FFF2-40B4-BE49-F238E27FC236}">
                <a16:creationId xmlns:a16="http://schemas.microsoft.com/office/drawing/2014/main" id="{FE116DFC-C87E-4999-8C0A-A2950681A377}"/>
              </a:ext>
            </a:extLst>
          </p:cNvPr>
          <p:cNvSpPr>
            <a:spLocks noGrp="1"/>
          </p:cNvSpPr>
          <p:nvPr>
            <p:ph idx="1"/>
          </p:nvPr>
        </p:nvSpPr>
        <p:spPr>
          <a:xfrm>
            <a:off x="628650" y="1825624"/>
            <a:ext cx="7886700" cy="4667249"/>
          </a:xfrm>
        </p:spPr>
        <p:txBody>
          <a:bodyPr>
            <a:normAutofit fontScale="47500" lnSpcReduction="20000"/>
          </a:bodyPr>
          <a:lstStyle/>
          <a:p>
            <a:r>
              <a:rPr lang="en-US" sz="3800" dirty="0"/>
              <a:t>Love yes, acceptance no</a:t>
            </a:r>
          </a:p>
          <a:p>
            <a:r>
              <a:rPr lang="en-US" sz="3800" dirty="0"/>
              <a:t>Conditions: There is no condemnation…….for those NOT living in the flesh and under the Law</a:t>
            </a:r>
          </a:p>
          <a:p>
            <a:pPr algn="l"/>
            <a:r>
              <a:rPr lang="en-US" sz="3800" b="1" i="0" dirty="0">
                <a:solidFill>
                  <a:srgbClr val="000000"/>
                </a:solidFill>
                <a:effectLst/>
                <a:latin typeface="system-ui"/>
              </a:rPr>
              <a:t>The Life-Giving Spirit 8 </a:t>
            </a:r>
            <a:r>
              <a:rPr lang="en-US" sz="3800" b="0" i="0" dirty="0">
                <a:solidFill>
                  <a:srgbClr val="000000"/>
                </a:solidFill>
                <a:effectLst/>
                <a:latin typeface="system-ui"/>
              </a:rPr>
              <a:t>Therefore, there is now no condemnation for those in Christ Jesus,</a:t>
            </a:r>
            <a:r>
              <a:rPr lang="en-US" sz="3800" b="0" i="0" baseline="30000" dirty="0">
                <a:solidFill>
                  <a:srgbClr val="000000"/>
                </a:solidFill>
                <a:effectLst/>
                <a:latin typeface="system-ui"/>
              </a:rPr>
              <a:t>[</a:t>
            </a:r>
            <a:r>
              <a:rPr lang="en-US" sz="3800" b="0" i="0" baseline="30000" dirty="0">
                <a:solidFill>
                  <a:srgbClr val="4A4A4A"/>
                </a:solidFill>
                <a:effectLst/>
                <a:latin typeface="system-ui"/>
                <a:hlinkClick r:id="rId3" tooltip="See footnote a"/>
              </a:rPr>
              <a:t>a</a:t>
            </a:r>
            <a:r>
              <a:rPr lang="en-US" sz="3800" b="0" i="0" baseline="30000" dirty="0">
                <a:solidFill>
                  <a:srgbClr val="000000"/>
                </a:solidFill>
                <a:effectLst/>
                <a:latin typeface="system-ui"/>
              </a:rPr>
              <a:t>]</a:t>
            </a:r>
            <a:r>
              <a:rPr lang="en-US" sz="3800" b="0" i="0" dirty="0">
                <a:solidFill>
                  <a:srgbClr val="000000"/>
                </a:solidFill>
                <a:effectLst/>
                <a:latin typeface="system-ui"/>
              </a:rPr>
              <a:t> </a:t>
            </a:r>
            <a:r>
              <a:rPr lang="en-US" sz="3800" b="1" i="0" baseline="30000" dirty="0">
                <a:solidFill>
                  <a:srgbClr val="000000"/>
                </a:solidFill>
                <a:effectLst/>
                <a:latin typeface="system-ui"/>
              </a:rPr>
              <a:t>2 </a:t>
            </a:r>
            <a:r>
              <a:rPr lang="en-US" sz="3800" b="0" i="0" dirty="0">
                <a:solidFill>
                  <a:srgbClr val="000000"/>
                </a:solidFill>
                <a:effectLst/>
                <a:latin typeface="system-ui"/>
              </a:rPr>
              <a:t>because the law</a:t>
            </a:r>
            <a:r>
              <a:rPr lang="en-US" sz="3800" b="0" i="0" baseline="30000" dirty="0">
                <a:solidFill>
                  <a:srgbClr val="000000"/>
                </a:solidFill>
                <a:effectLst/>
                <a:latin typeface="system-ui"/>
              </a:rPr>
              <a:t>[</a:t>
            </a:r>
            <a:r>
              <a:rPr lang="en-US" sz="3800" b="0" i="0" baseline="30000" dirty="0">
                <a:solidFill>
                  <a:srgbClr val="4A4A4A"/>
                </a:solidFill>
                <a:effectLst/>
                <a:latin typeface="system-ui"/>
                <a:hlinkClick r:id="rId4" tooltip="See footnote b"/>
              </a:rPr>
              <a:t>b</a:t>
            </a:r>
            <a:r>
              <a:rPr lang="en-US" sz="3800" b="0" i="0" baseline="30000" dirty="0">
                <a:solidFill>
                  <a:srgbClr val="000000"/>
                </a:solidFill>
                <a:effectLst/>
                <a:latin typeface="system-ui"/>
              </a:rPr>
              <a:t>]</a:t>
            </a:r>
            <a:r>
              <a:rPr lang="en-US" sz="3800" b="0" i="0" dirty="0">
                <a:solidFill>
                  <a:srgbClr val="000000"/>
                </a:solidFill>
                <a:effectLst/>
                <a:latin typeface="system-ui"/>
              </a:rPr>
              <a:t> of the Spirit of life in Christ Jesus has set you</a:t>
            </a:r>
            <a:r>
              <a:rPr lang="en-US" sz="3800" b="0" i="0" baseline="30000" dirty="0">
                <a:solidFill>
                  <a:srgbClr val="000000"/>
                </a:solidFill>
                <a:effectLst/>
                <a:latin typeface="system-ui"/>
              </a:rPr>
              <a:t>[</a:t>
            </a:r>
            <a:r>
              <a:rPr lang="en-US" sz="3800" b="0" i="0" baseline="30000" dirty="0">
                <a:solidFill>
                  <a:srgbClr val="4A4A4A"/>
                </a:solidFill>
                <a:effectLst/>
                <a:latin typeface="system-ui"/>
                <a:hlinkClick r:id="rId5" tooltip="See footnote c"/>
              </a:rPr>
              <a:t>c</a:t>
            </a:r>
            <a:r>
              <a:rPr lang="en-US" sz="3800" b="0" i="0" baseline="30000" dirty="0">
                <a:solidFill>
                  <a:srgbClr val="000000"/>
                </a:solidFill>
                <a:effectLst/>
                <a:latin typeface="system-ui"/>
              </a:rPr>
              <a:t>]</a:t>
            </a:r>
            <a:r>
              <a:rPr lang="en-US" sz="3800" b="0" i="0" dirty="0">
                <a:solidFill>
                  <a:srgbClr val="000000"/>
                </a:solidFill>
                <a:effectLst/>
                <a:latin typeface="system-ui"/>
              </a:rPr>
              <a:t> free from the law</a:t>
            </a:r>
            <a:r>
              <a:rPr lang="en-US" sz="3800" b="0" i="0" baseline="30000" dirty="0">
                <a:solidFill>
                  <a:srgbClr val="000000"/>
                </a:solidFill>
                <a:effectLst/>
                <a:latin typeface="system-ui"/>
              </a:rPr>
              <a:t>[</a:t>
            </a:r>
            <a:r>
              <a:rPr lang="en-US" sz="3800" b="0" i="0" baseline="30000" dirty="0">
                <a:solidFill>
                  <a:srgbClr val="4A4A4A"/>
                </a:solidFill>
                <a:effectLst/>
                <a:latin typeface="system-ui"/>
                <a:hlinkClick r:id="rId6" tooltip="See footnote d"/>
              </a:rPr>
              <a:t>d</a:t>
            </a:r>
            <a:r>
              <a:rPr lang="en-US" sz="3800" b="0" i="0" baseline="30000" dirty="0">
                <a:solidFill>
                  <a:srgbClr val="000000"/>
                </a:solidFill>
                <a:effectLst/>
                <a:latin typeface="system-ui"/>
              </a:rPr>
              <a:t>]</a:t>
            </a:r>
            <a:r>
              <a:rPr lang="en-US" sz="3800" b="0" i="0" dirty="0">
                <a:solidFill>
                  <a:srgbClr val="000000"/>
                </a:solidFill>
                <a:effectLst/>
                <a:latin typeface="system-ui"/>
              </a:rPr>
              <a:t> of sin and death. </a:t>
            </a:r>
            <a:r>
              <a:rPr lang="en-US" sz="3800" b="1" i="0" baseline="30000" dirty="0">
                <a:solidFill>
                  <a:srgbClr val="000000"/>
                </a:solidFill>
                <a:effectLst/>
                <a:latin typeface="system-ui"/>
              </a:rPr>
              <a:t>3 </a:t>
            </a:r>
            <a:r>
              <a:rPr lang="en-US" sz="3800" b="0" i="0" dirty="0">
                <a:solidFill>
                  <a:srgbClr val="000000"/>
                </a:solidFill>
                <a:effectLst/>
                <a:latin typeface="system-ui"/>
              </a:rPr>
              <a:t>For what the law could not do since it was weakened by the flesh, God did. He condemned sin in the flesh by sending his own Son in the likeness of sinful flesh as a sin offering,</a:t>
            </a:r>
            <a:r>
              <a:rPr lang="en-US" sz="3800" b="0" i="0" baseline="30000" dirty="0">
                <a:solidFill>
                  <a:srgbClr val="000000"/>
                </a:solidFill>
                <a:effectLst/>
                <a:latin typeface="system-ui"/>
              </a:rPr>
              <a:t>[</a:t>
            </a:r>
            <a:r>
              <a:rPr lang="en-US" sz="3800" b="0" i="0" baseline="30000" dirty="0">
                <a:solidFill>
                  <a:srgbClr val="4A4A4A"/>
                </a:solidFill>
                <a:effectLst/>
                <a:latin typeface="system-ui"/>
                <a:hlinkClick r:id="rId7" tooltip="See footnote e"/>
              </a:rPr>
              <a:t>e</a:t>
            </a:r>
            <a:r>
              <a:rPr lang="en-US" sz="3800" b="0" i="0" baseline="30000" dirty="0">
                <a:solidFill>
                  <a:srgbClr val="000000"/>
                </a:solidFill>
                <a:effectLst/>
                <a:latin typeface="system-ui"/>
              </a:rPr>
              <a:t>]</a:t>
            </a:r>
            <a:r>
              <a:rPr lang="en-US" sz="3800" b="0" i="0" dirty="0">
                <a:solidFill>
                  <a:srgbClr val="000000"/>
                </a:solidFill>
                <a:effectLst/>
                <a:latin typeface="system-ui"/>
              </a:rPr>
              <a:t> </a:t>
            </a:r>
            <a:r>
              <a:rPr lang="en-US" sz="3800" b="1" i="0" baseline="30000" dirty="0">
                <a:solidFill>
                  <a:srgbClr val="000000"/>
                </a:solidFill>
                <a:effectLst/>
                <a:latin typeface="system-ui"/>
              </a:rPr>
              <a:t>4 </a:t>
            </a:r>
            <a:r>
              <a:rPr lang="en-US" sz="3800" b="0" i="0" dirty="0">
                <a:solidFill>
                  <a:srgbClr val="000000"/>
                </a:solidFill>
                <a:effectLst/>
                <a:latin typeface="system-ui"/>
              </a:rPr>
              <a:t>in order that the law’s requirement would be fulfilled in us who do not walk according to the flesh but according to the Spirit. </a:t>
            </a:r>
            <a:r>
              <a:rPr lang="en-US" sz="3800" b="1" i="0" baseline="30000" dirty="0">
                <a:solidFill>
                  <a:srgbClr val="000000"/>
                </a:solidFill>
                <a:effectLst/>
                <a:latin typeface="system-ui"/>
              </a:rPr>
              <a:t>5 </a:t>
            </a:r>
            <a:r>
              <a:rPr lang="en-US" sz="3800" b="0" i="0" dirty="0">
                <a:solidFill>
                  <a:srgbClr val="000000"/>
                </a:solidFill>
                <a:effectLst/>
                <a:latin typeface="system-ui"/>
              </a:rPr>
              <a:t>For those who live according to the flesh have their minds set on the things of the flesh, but those who live according to the Spirit have their minds set on the things of the Spirit. </a:t>
            </a:r>
            <a:r>
              <a:rPr lang="en-US" sz="3800" b="1" i="0" baseline="30000" dirty="0">
                <a:solidFill>
                  <a:srgbClr val="000000"/>
                </a:solidFill>
                <a:effectLst/>
                <a:latin typeface="system-ui"/>
              </a:rPr>
              <a:t>6 </a:t>
            </a:r>
            <a:r>
              <a:rPr lang="en-US" sz="3800" b="0" i="0" dirty="0">
                <a:solidFill>
                  <a:srgbClr val="000000"/>
                </a:solidFill>
                <a:effectLst/>
                <a:latin typeface="system-ui"/>
              </a:rPr>
              <a:t>Now the mindset of the flesh is death, but the mindset of the Spirit is life and peace. </a:t>
            </a:r>
            <a:r>
              <a:rPr lang="en-US" sz="3800" b="1" i="0" baseline="30000" dirty="0">
                <a:solidFill>
                  <a:srgbClr val="000000"/>
                </a:solidFill>
                <a:effectLst/>
                <a:latin typeface="system-ui"/>
              </a:rPr>
              <a:t>7 </a:t>
            </a:r>
            <a:r>
              <a:rPr lang="en-US" sz="3800" b="0" i="0" dirty="0">
                <a:solidFill>
                  <a:srgbClr val="000000"/>
                </a:solidFill>
                <a:effectLst/>
                <a:latin typeface="system-ui"/>
              </a:rPr>
              <a:t>The mindset of the flesh is hostile to God because it does not submit to God’s law. Indeed, it is unable to do so. </a:t>
            </a:r>
            <a:r>
              <a:rPr lang="en-US" sz="3800" b="1" i="0" baseline="30000" dirty="0">
                <a:solidFill>
                  <a:srgbClr val="000000"/>
                </a:solidFill>
                <a:effectLst/>
                <a:latin typeface="system-ui"/>
              </a:rPr>
              <a:t>8 </a:t>
            </a:r>
            <a:r>
              <a:rPr lang="en-US" sz="3800" b="0" i="0" dirty="0">
                <a:solidFill>
                  <a:srgbClr val="000000"/>
                </a:solidFill>
                <a:effectLst/>
                <a:latin typeface="system-ui"/>
              </a:rPr>
              <a:t>Those who are in the flesh cannot please God. </a:t>
            </a:r>
            <a:r>
              <a:rPr lang="en-US" sz="3800" b="1" i="0" baseline="30000" dirty="0">
                <a:solidFill>
                  <a:srgbClr val="000000"/>
                </a:solidFill>
                <a:effectLst/>
                <a:latin typeface="system-ui"/>
              </a:rPr>
              <a:t>9 </a:t>
            </a:r>
            <a:r>
              <a:rPr lang="en-US" sz="3800" b="0" i="0" dirty="0">
                <a:solidFill>
                  <a:srgbClr val="000000"/>
                </a:solidFill>
                <a:effectLst/>
                <a:latin typeface="system-ui"/>
              </a:rPr>
              <a:t>You, however, are not in the flesh, but in the Spirit, if indeed the Spirit of God lives in you. If anyone does not have the Spirit of Christ, he does not belong to him. </a:t>
            </a:r>
            <a:r>
              <a:rPr lang="en-US" sz="3800" b="1" i="0" baseline="30000" dirty="0">
                <a:solidFill>
                  <a:srgbClr val="000000"/>
                </a:solidFill>
                <a:effectLst/>
                <a:latin typeface="system-ui"/>
              </a:rPr>
              <a:t>10 </a:t>
            </a:r>
            <a:r>
              <a:rPr lang="en-US" sz="3800" b="0" i="0" dirty="0">
                <a:solidFill>
                  <a:srgbClr val="000000"/>
                </a:solidFill>
                <a:effectLst/>
                <a:latin typeface="system-ui"/>
              </a:rPr>
              <a:t>Now if Christ is in you, the body is dead because of sin, but the Spirit</a:t>
            </a:r>
            <a:r>
              <a:rPr lang="en-US" sz="3800" b="0" i="0" baseline="30000" dirty="0">
                <a:solidFill>
                  <a:srgbClr val="000000"/>
                </a:solidFill>
                <a:effectLst/>
                <a:latin typeface="system-ui"/>
              </a:rPr>
              <a:t>[</a:t>
            </a:r>
            <a:r>
              <a:rPr lang="en-US" sz="3800" b="0" i="0" baseline="30000" dirty="0">
                <a:solidFill>
                  <a:srgbClr val="4A4A4A"/>
                </a:solidFill>
                <a:effectLst/>
                <a:latin typeface="system-ui"/>
                <a:hlinkClick r:id="rId8" tooltip="See footnote f"/>
              </a:rPr>
              <a:t>f</a:t>
            </a:r>
            <a:r>
              <a:rPr lang="en-US" sz="3800" b="0" i="0" baseline="30000" dirty="0">
                <a:solidFill>
                  <a:srgbClr val="000000"/>
                </a:solidFill>
                <a:effectLst/>
                <a:latin typeface="system-ui"/>
              </a:rPr>
              <a:t>]</a:t>
            </a:r>
            <a:r>
              <a:rPr lang="en-US" sz="3800" b="0" i="0" dirty="0">
                <a:solidFill>
                  <a:srgbClr val="000000"/>
                </a:solidFill>
                <a:effectLst/>
                <a:latin typeface="system-ui"/>
              </a:rPr>
              <a:t> gives life</a:t>
            </a:r>
            <a:r>
              <a:rPr lang="en-US" sz="3800" b="0" i="0" baseline="30000" dirty="0">
                <a:solidFill>
                  <a:srgbClr val="000000"/>
                </a:solidFill>
                <a:effectLst/>
                <a:latin typeface="system-ui"/>
              </a:rPr>
              <a:t>[</a:t>
            </a:r>
            <a:r>
              <a:rPr lang="en-US" sz="3800" b="0" i="0" baseline="30000" dirty="0">
                <a:solidFill>
                  <a:srgbClr val="4A4A4A"/>
                </a:solidFill>
                <a:effectLst/>
                <a:latin typeface="system-ui"/>
                <a:hlinkClick r:id="rId9" tooltip="See footnote g"/>
              </a:rPr>
              <a:t>g</a:t>
            </a:r>
            <a:r>
              <a:rPr lang="en-US" sz="3800" b="0" i="0" baseline="30000" dirty="0">
                <a:solidFill>
                  <a:srgbClr val="000000"/>
                </a:solidFill>
                <a:effectLst/>
                <a:latin typeface="system-ui"/>
              </a:rPr>
              <a:t>]</a:t>
            </a:r>
            <a:r>
              <a:rPr lang="en-US" sz="3800" b="0" i="0" dirty="0">
                <a:solidFill>
                  <a:srgbClr val="000000"/>
                </a:solidFill>
                <a:effectLst/>
                <a:latin typeface="system-ui"/>
              </a:rPr>
              <a:t> because of righteousness. </a:t>
            </a:r>
            <a:r>
              <a:rPr lang="en-US" sz="3800" b="1" i="0" baseline="30000" dirty="0">
                <a:solidFill>
                  <a:srgbClr val="000000"/>
                </a:solidFill>
                <a:effectLst/>
                <a:latin typeface="system-ui"/>
              </a:rPr>
              <a:t>11 </a:t>
            </a:r>
            <a:r>
              <a:rPr lang="en-US" sz="3800" b="0" i="0" dirty="0">
                <a:solidFill>
                  <a:srgbClr val="000000"/>
                </a:solidFill>
                <a:effectLst/>
                <a:latin typeface="system-ui"/>
              </a:rPr>
              <a:t>And if the Spirit of him who raised Jesus from the dead lives in you, then he who raised Christ from the dead will also bring your mortal bodies to life through</a:t>
            </a:r>
            <a:r>
              <a:rPr lang="en-US" sz="3800" b="0" i="0" baseline="30000" dirty="0">
                <a:solidFill>
                  <a:srgbClr val="000000"/>
                </a:solidFill>
                <a:effectLst/>
                <a:latin typeface="system-ui"/>
              </a:rPr>
              <a:t>[</a:t>
            </a:r>
            <a:r>
              <a:rPr lang="en-US" sz="3800" b="0" i="0" baseline="30000" dirty="0">
                <a:solidFill>
                  <a:srgbClr val="4A4A4A"/>
                </a:solidFill>
                <a:effectLst/>
                <a:latin typeface="system-ui"/>
                <a:hlinkClick r:id="rId10" tooltip="See footnote h"/>
              </a:rPr>
              <a:t>h</a:t>
            </a:r>
            <a:r>
              <a:rPr lang="en-US" sz="3800" b="0" i="0" baseline="30000" dirty="0">
                <a:solidFill>
                  <a:srgbClr val="000000"/>
                </a:solidFill>
                <a:effectLst/>
                <a:latin typeface="system-ui"/>
              </a:rPr>
              <a:t>]</a:t>
            </a:r>
            <a:r>
              <a:rPr lang="en-US" sz="3800" b="0" i="0" dirty="0">
                <a:solidFill>
                  <a:srgbClr val="000000"/>
                </a:solidFill>
                <a:effectLst/>
                <a:latin typeface="system-ui"/>
              </a:rPr>
              <a:t> his Spirit who lives in you.</a:t>
            </a:r>
          </a:p>
          <a:p>
            <a:pPr lvl="1"/>
            <a:endParaRPr lang="en-US" dirty="0"/>
          </a:p>
        </p:txBody>
      </p:sp>
    </p:spTree>
    <p:extLst>
      <p:ext uri="{BB962C8B-B14F-4D97-AF65-F5344CB8AC3E}">
        <p14:creationId xmlns:p14="http://schemas.microsoft.com/office/powerpoint/2010/main" val="38696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E044-310E-44B1-9684-707FA07D019E}"/>
              </a:ext>
            </a:extLst>
          </p:cNvPr>
          <p:cNvSpPr>
            <a:spLocks noGrp="1"/>
          </p:cNvSpPr>
          <p:nvPr>
            <p:ph type="title"/>
          </p:nvPr>
        </p:nvSpPr>
        <p:spPr/>
        <p:txBody>
          <a:bodyPr/>
          <a:lstStyle/>
          <a:p>
            <a:r>
              <a:rPr lang="en-US" dirty="0"/>
              <a:t>Garments</a:t>
            </a:r>
          </a:p>
        </p:txBody>
      </p:sp>
      <p:sp>
        <p:nvSpPr>
          <p:cNvPr id="3" name="Content Placeholder 2">
            <a:extLst>
              <a:ext uri="{FF2B5EF4-FFF2-40B4-BE49-F238E27FC236}">
                <a16:creationId xmlns:a16="http://schemas.microsoft.com/office/drawing/2014/main" id="{02771A09-407A-4DDD-99A9-34D4478B7EBD}"/>
              </a:ext>
            </a:extLst>
          </p:cNvPr>
          <p:cNvSpPr>
            <a:spLocks noGrp="1"/>
          </p:cNvSpPr>
          <p:nvPr>
            <p:ph idx="1"/>
          </p:nvPr>
        </p:nvSpPr>
        <p:spPr/>
        <p:txBody>
          <a:bodyPr>
            <a:normAutofit fontScale="92500" lnSpcReduction="10000"/>
          </a:bodyPr>
          <a:lstStyle/>
          <a:p>
            <a:r>
              <a:rPr lang="en-US" dirty="0"/>
              <a:t>Dealing with condemnation</a:t>
            </a:r>
          </a:p>
          <a:p>
            <a:pPr algn="l"/>
            <a:r>
              <a:rPr lang="en-US" i="0" u="none" strike="noStrike" dirty="0">
                <a:solidFill>
                  <a:srgbClr val="952004"/>
                </a:solidFill>
                <a:effectLst/>
                <a:latin typeface="system-ui"/>
                <a:hlinkClick r:id="rId3"/>
              </a:rPr>
              <a:t>Psalm 19:12</a:t>
            </a:r>
            <a:r>
              <a:rPr lang="en-US" i="0" u="none" strike="noStrike" dirty="0">
                <a:solidFill>
                  <a:srgbClr val="952004"/>
                </a:solidFill>
                <a:effectLst/>
                <a:latin typeface="system-ui"/>
              </a:rPr>
              <a:t> </a:t>
            </a:r>
            <a:r>
              <a:rPr lang="en-US" i="0" dirty="0">
                <a:solidFill>
                  <a:srgbClr val="000000"/>
                </a:solidFill>
                <a:effectLst/>
                <a:latin typeface="system-ui"/>
              </a:rPr>
              <a:t>Who can understand his errors? cleanse thou me from secret faults.</a:t>
            </a:r>
          </a:p>
          <a:p>
            <a:pPr algn="l"/>
            <a:r>
              <a:rPr lang="en-US" dirty="0">
                <a:solidFill>
                  <a:srgbClr val="000000"/>
                </a:solidFill>
                <a:latin typeface="system-ui"/>
              </a:rPr>
              <a:t>Forgiveness of others</a:t>
            </a:r>
          </a:p>
          <a:p>
            <a:pPr algn="l"/>
            <a:r>
              <a:rPr lang="en-US" i="0" dirty="0">
                <a:solidFill>
                  <a:srgbClr val="000000"/>
                </a:solidFill>
                <a:effectLst/>
                <a:latin typeface="system-ui"/>
              </a:rPr>
              <a:t>Known sin</a:t>
            </a:r>
          </a:p>
          <a:p>
            <a:pPr algn="l"/>
            <a:r>
              <a:rPr lang="en-US" dirty="0">
                <a:solidFill>
                  <a:srgbClr val="000000"/>
                </a:solidFill>
                <a:latin typeface="system-ui"/>
              </a:rPr>
              <a:t>Pray for the spirit of truth, and cast out the spirit of error</a:t>
            </a:r>
          </a:p>
          <a:p>
            <a:pPr algn="l"/>
            <a:r>
              <a:rPr lang="en-US" i="0" u="none" strike="noStrike" dirty="0">
                <a:solidFill>
                  <a:srgbClr val="952004"/>
                </a:solidFill>
                <a:effectLst/>
                <a:latin typeface="system-ui"/>
                <a:hlinkClick r:id="rId4"/>
              </a:rPr>
              <a:t>1 John 4:6</a:t>
            </a:r>
            <a:r>
              <a:rPr lang="en-US" i="0" u="none" strike="noStrike" dirty="0">
                <a:solidFill>
                  <a:srgbClr val="952004"/>
                </a:solidFill>
                <a:effectLst/>
                <a:latin typeface="system-ui"/>
              </a:rPr>
              <a:t> </a:t>
            </a:r>
            <a:r>
              <a:rPr lang="en-US" i="0" dirty="0">
                <a:solidFill>
                  <a:srgbClr val="000000"/>
                </a:solidFill>
                <a:effectLst/>
                <a:latin typeface="system-ui"/>
              </a:rPr>
              <a:t>We are of God: he that knoweth God heareth us; he that is not of God heareth not us. Hereby know we the spirit of truth, and the spirit of error.</a:t>
            </a:r>
          </a:p>
          <a:p>
            <a:pPr lvl="1"/>
            <a:endParaRPr lang="en-US" b="0" i="0" dirty="0">
              <a:solidFill>
                <a:srgbClr val="000000"/>
              </a:solidFill>
              <a:effectLst/>
              <a:latin typeface="system-ui"/>
            </a:endParaRPr>
          </a:p>
          <a:p>
            <a:pPr algn="l"/>
            <a:endParaRPr lang="en-US" b="0" i="0" dirty="0">
              <a:solidFill>
                <a:srgbClr val="000000"/>
              </a:solidFill>
              <a:effectLst/>
              <a:latin typeface="system-ui"/>
            </a:endParaRPr>
          </a:p>
          <a:p>
            <a:pPr lvl="1"/>
            <a:endParaRPr lang="en-US" dirty="0"/>
          </a:p>
        </p:txBody>
      </p:sp>
    </p:spTree>
    <p:extLst>
      <p:ext uri="{BB962C8B-B14F-4D97-AF65-F5344CB8AC3E}">
        <p14:creationId xmlns:p14="http://schemas.microsoft.com/office/powerpoint/2010/main" val="206014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3098-05C5-472A-8627-33BF71C0BAEF}"/>
              </a:ext>
            </a:extLst>
          </p:cNvPr>
          <p:cNvSpPr>
            <a:spLocks noGrp="1"/>
          </p:cNvSpPr>
          <p:nvPr>
            <p:ph type="title"/>
          </p:nvPr>
        </p:nvSpPr>
        <p:spPr/>
        <p:txBody>
          <a:bodyPr/>
          <a:lstStyle/>
          <a:p>
            <a:pPr algn="ctr"/>
            <a:r>
              <a:rPr lang="en-US" dirty="0"/>
              <a:t>Who Gives the Orders</a:t>
            </a:r>
          </a:p>
        </p:txBody>
      </p:sp>
      <p:sp>
        <p:nvSpPr>
          <p:cNvPr id="3" name="TextBox 2">
            <a:extLst>
              <a:ext uri="{FF2B5EF4-FFF2-40B4-BE49-F238E27FC236}">
                <a16:creationId xmlns:a16="http://schemas.microsoft.com/office/drawing/2014/main" id="{7F9CE8B0-3CA4-455E-A79C-6953C4C78C88}"/>
              </a:ext>
            </a:extLst>
          </p:cNvPr>
          <p:cNvSpPr txBox="1"/>
          <p:nvPr/>
        </p:nvSpPr>
        <p:spPr>
          <a:xfrm>
            <a:off x="1061357" y="2865665"/>
            <a:ext cx="6319157" cy="2793072"/>
          </a:xfrm>
          <a:prstGeom prst="rect">
            <a:avLst/>
          </a:prstGeom>
          <a:noFill/>
        </p:spPr>
        <p:txBody>
          <a:bodyPr wrap="square" rtlCol="0">
            <a:spAutoFit/>
          </a:bodyPr>
          <a:lstStyle/>
          <a:p>
            <a:pPr marL="214313" indent="-214313">
              <a:buFont typeface="Arial" panose="020B0604020202020204" pitchFamily="34" charset="0"/>
              <a:buChar char="•"/>
            </a:pPr>
            <a:r>
              <a:rPr lang="en-US" sz="4050" dirty="0"/>
              <a:t>The Authority you are under</a:t>
            </a:r>
          </a:p>
          <a:p>
            <a:pPr marL="214313" indent="-214313">
              <a:buFont typeface="Arial" panose="020B0604020202020204" pitchFamily="34" charset="0"/>
              <a:buChar char="•"/>
            </a:pPr>
            <a:r>
              <a:rPr lang="en-US" sz="4050" dirty="0"/>
              <a:t>The Equipment</a:t>
            </a:r>
          </a:p>
          <a:p>
            <a:pPr marL="214313" indent="-214313">
              <a:buFont typeface="Arial" panose="020B0604020202020204" pitchFamily="34" charset="0"/>
              <a:buChar char="•"/>
            </a:pPr>
            <a:r>
              <a:rPr lang="en-US" sz="4050" dirty="0"/>
              <a:t>Your Prayers </a:t>
            </a:r>
          </a:p>
          <a:p>
            <a:endParaRPr lang="en-US" sz="4050" dirty="0"/>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344358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F4F1-09BD-4ED0-84D5-3690754B03B4}"/>
              </a:ext>
            </a:extLst>
          </p:cNvPr>
          <p:cNvSpPr>
            <a:spLocks noGrp="1"/>
          </p:cNvSpPr>
          <p:nvPr>
            <p:ph type="title"/>
          </p:nvPr>
        </p:nvSpPr>
        <p:spPr/>
        <p:txBody>
          <a:bodyPr/>
          <a:lstStyle/>
          <a:p>
            <a:pPr algn="ctr"/>
            <a:r>
              <a:rPr lang="en-US" dirty="0"/>
              <a:t>Power v. Authority</a:t>
            </a:r>
          </a:p>
        </p:txBody>
      </p:sp>
      <p:sp>
        <p:nvSpPr>
          <p:cNvPr id="3" name="Content Placeholder 2">
            <a:extLst>
              <a:ext uri="{FF2B5EF4-FFF2-40B4-BE49-F238E27FC236}">
                <a16:creationId xmlns:a16="http://schemas.microsoft.com/office/drawing/2014/main" id="{3C968D96-8A8A-4C4B-A6D2-4A7DC820EACE}"/>
              </a:ext>
            </a:extLst>
          </p:cNvPr>
          <p:cNvSpPr>
            <a:spLocks noGrp="1"/>
          </p:cNvSpPr>
          <p:nvPr>
            <p:ph idx="1"/>
          </p:nvPr>
        </p:nvSpPr>
        <p:spPr/>
        <p:txBody>
          <a:bodyPr/>
          <a:lstStyle/>
          <a:p>
            <a:r>
              <a:rPr lang="en-US" dirty="0"/>
              <a:t>Dunamis v. Exousia</a:t>
            </a:r>
          </a:p>
          <a:p>
            <a:pPr lvl="1"/>
            <a:r>
              <a:rPr lang="en-US" dirty="0"/>
              <a:t>Blood covers sins but gives the believer the authority to war in His Name.</a:t>
            </a:r>
          </a:p>
          <a:p>
            <a:pPr lvl="1"/>
            <a:r>
              <a:rPr lang="en-US" dirty="0"/>
              <a:t>Blood redeems so no blood covers demons</a:t>
            </a:r>
          </a:p>
          <a:p>
            <a:pPr lvl="1"/>
            <a:r>
              <a:rPr lang="en-US" dirty="0"/>
              <a:t>Your Authority  </a:t>
            </a:r>
            <a:r>
              <a:rPr lang="en-US" dirty="0">
                <a:solidFill>
                  <a:srgbClr val="952004"/>
                </a:solidFill>
                <a:latin typeface="system-ui"/>
                <a:hlinkClick r:id="rId3"/>
              </a:rPr>
              <a:t>Luke 10:19</a:t>
            </a:r>
            <a:r>
              <a:rPr lang="en-US" dirty="0">
                <a:solidFill>
                  <a:srgbClr val="952004"/>
                </a:solidFill>
                <a:latin typeface="system-ui"/>
              </a:rPr>
              <a:t> </a:t>
            </a:r>
            <a:r>
              <a:rPr lang="en-US" dirty="0">
                <a:solidFill>
                  <a:srgbClr val="000000"/>
                </a:solidFill>
                <a:latin typeface="system-ui"/>
              </a:rPr>
              <a:t>Behold, I give unto you authority  to tread on serpents and scorpions, and over all the power of the enemy: and nothing shall by any means hurt you.</a:t>
            </a:r>
          </a:p>
          <a:p>
            <a:pPr lvl="2"/>
            <a:r>
              <a:rPr lang="en-US" dirty="0">
                <a:solidFill>
                  <a:srgbClr val="000000"/>
                </a:solidFill>
                <a:latin typeface="system-ui"/>
              </a:rPr>
              <a:t>You have authority, when you use it</a:t>
            </a:r>
          </a:p>
          <a:p>
            <a:pPr lvl="2"/>
            <a:r>
              <a:rPr lang="en-US" dirty="0">
                <a:solidFill>
                  <a:srgbClr val="000000"/>
                </a:solidFill>
                <a:latin typeface="system-ui"/>
              </a:rPr>
              <a:t>Devil has power – he is defected already as the Bible says</a:t>
            </a:r>
          </a:p>
          <a:p>
            <a:pPr lvl="1"/>
            <a:endParaRPr lang="en-US" dirty="0"/>
          </a:p>
        </p:txBody>
      </p:sp>
    </p:spTree>
    <p:extLst>
      <p:ext uri="{BB962C8B-B14F-4D97-AF65-F5344CB8AC3E}">
        <p14:creationId xmlns:p14="http://schemas.microsoft.com/office/powerpoint/2010/main" val="188127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A7A9-27C4-40A0-8E2D-7728A4F1EE34}"/>
              </a:ext>
            </a:extLst>
          </p:cNvPr>
          <p:cNvSpPr>
            <a:spLocks noGrp="1"/>
          </p:cNvSpPr>
          <p:nvPr>
            <p:ph type="title"/>
          </p:nvPr>
        </p:nvSpPr>
        <p:spPr>
          <a:xfrm>
            <a:off x="628650" y="1131094"/>
            <a:ext cx="7973242" cy="1215322"/>
          </a:xfrm>
        </p:spPr>
        <p:txBody>
          <a:bodyPr>
            <a:normAutofit fontScale="90000"/>
          </a:bodyPr>
          <a:lstStyle/>
          <a:p>
            <a:pPr algn="ctr"/>
            <a:r>
              <a:rPr lang="en-US" dirty="0"/>
              <a:t>Know Your Equipment</a:t>
            </a:r>
            <a:br>
              <a:rPr lang="en-US" dirty="0"/>
            </a:br>
            <a:r>
              <a:rPr lang="en-US" dirty="0"/>
              <a:t>8 Pieces -Suit Up</a:t>
            </a:r>
          </a:p>
        </p:txBody>
      </p:sp>
      <p:sp>
        <p:nvSpPr>
          <p:cNvPr id="3" name="Content Placeholder 2">
            <a:extLst>
              <a:ext uri="{FF2B5EF4-FFF2-40B4-BE49-F238E27FC236}">
                <a16:creationId xmlns:a16="http://schemas.microsoft.com/office/drawing/2014/main" id="{B24E822F-8741-45A6-8CBC-39435A44B824}"/>
              </a:ext>
            </a:extLst>
          </p:cNvPr>
          <p:cNvSpPr>
            <a:spLocks noGrp="1"/>
          </p:cNvSpPr>
          <p:nvPr>
            <p:ph idx="1"/>
          </p:nvPr>
        </p:nvSpPr>
        <p:spPr>
          <a:xfrm>
            <a:off x="2937510" y="2346415"/>
            <a:ext cx="5664382" cy="3654335"/>
          </a:xfrm>
        </p:spPr>
        <p:txBody>
          <a:bodyPr>
            <a:normAutofit fontScale="70000" lnSpcReduction="20000"/>
          </a:bodyPr>
          <a:lstStyle/>
          <a:p>
            <a:pPr algn="l"/>
            <a:endParaRPr lang="en-US" b="1" i="0" baseline="30000" dirty="0">
              <a:solidFill>
                <a:srgbClr val="000000"/>
              </a:solidFill>
              <a:effectLst/>
              <a:latin typeface="system-ui"/>
            </a:endParaRPr>
          </a:p>
          <a:p>
            <a:pPr algn="l"/>
            <a:r>
              <a:rPr lang="en-US" b="0" i="0" u="none" strike="noStrike" dirty="0">
                <a:solidFill>
                  <a:srgbClr val="952004"/>
                </a:solidFill>
                <a:effectLst/>
                <a:latin typeface="system-ui"/>
                <a:hlinkClick r:id="rId3"/>
              </a:rPr>
              <a:t>Mark 11:25</a:t>
            </a:r>
            <a:r>
              <a:rPr lang="en-US" b="0" i="0" u="none" strike="noStrike" dirty="0">
                <a:solidFill>
                  <a:srgbClr val="952004"/>
                </a:solidFill>
                <a:effectLst/>
                <a:latin typeface="system-ui"/>
              </a:rPr>
              <a:t> </a:t>
            </a:r>
            <a:r>
              <a:rPr lang="en-US" b="0" i="0" dirty="0">
                <a:solidFill>
                  <a:srgbClr val="000000"/>
                </a:solidFill>
                <a:effectLst/>
                <a:latin typeface="system-ui"/>
              </a:rPr>
              <a:t>And </a:t>
            </a:r>
            <a:r>
              <a:rPr lang="en-US" i="0" dirty="0">
                <a:solidFill>
                  <a:srgbClr val="000000"/>
                </a:solidFill>
                <a:effectLst/>
                <a:latin typeface="system-ui"/>
              </a:rPr>
              <a:t>when</a:t>
            </a:r>
            <a:r>
              <a:rPr lang="en-US" b="0" i="0" dirty="0">
                <a:solidFill>
                  <a:srgbClr val="000000"/>
                </a:solidFill>
                <a:effectLst/>
                <a:latin typeface="system-ui"/>
              </a:rPr>
              <a:t> ye </a:t>
            </a:r>
            <a:r>
              <a:rPr lang="en-US" i="0" dirty="0">
                <a:solidFill>
                  <a:srgbClr val="000000"/>
                </a:solidFill>
                <a:effectLst/>
                <a:latin typeface="system-ui"/>
              </a:rPr>
              <a:t>stand</a:t>
            </a:r>
            <a:r>
              <a:rPr lang="en-US" b="0" i="0" dirty="0">
                <a:solidFill>
                  <a:srgbClr val="000000"/>
                </a:solidFill>
                <a:effectLst/>
                <a:latin typeface="system-ui"/>
              </a:rPr>
              <a:t> praying, forgive, if ye have ought against any: that </a:t>
            </a:r>
            <a:r>
              <a:rPr lang="en-US" i="0" dirty="0">
                <a:solidFill>
                  <a:srgbClr val="000000"/>
                </a:solidFill>
                <a:effectLst/>
                <a:latin typeface="system-ui"/>
              </a:rPr>
              <a:t>your</a:t>
            </a:r>
            <a:r>
              <a:rPr lang="en-US" b="0" i="0" dirty="0">
                <a:solidFill>
                  <a:srgbClr val="000000"/>
                </a:solidFill>
                <a:effectLst/>
                <a:latin typeface="system-ui"/>
              </a:rPr>
              <a:t> Father also which is in heaven may forgive </a:t>
            </a:r>
            <a:r>
              <a:rPr lang="en-US" i="0" dirty="0">
                <a:solidFill>
                  <a:srgbClr val="000000"/>
                </a:solidFill>
                <a:effectLst/>
                <a:latin typeface="system-ui"/>
              </a:rPr>
              <a:t>you</a:t>
            </a:r>
            <a:r>
              <a:rPr lang="en-US" b="0" i="0" dirty="0">
                <a:solidFill>
                  <a:srgbClr val="000000"/>
                </a:solidFill>
                <a:effectLst/>
                <a:latin typeface="system-ui"/>
              </a:rPr>
              <a:t> </a:t>
            </a:r>
            <a:r>
              <a:rPr lang="en-US" i="0" dirty="0">
                <a:solidFill>
                  <a:srgbClr val="000000"/>
                </a:solidFill>
                <a:effectLst/>
                <a:latin typeface="system-ui"/>
              </a:rPr>
              <a:t>your</a:t>
            </a:r>
            <a:r>
              <a:rPr lang="en-US" b="0" i="0" dirty="0">
                <a:solidFill>
                  <a:srgbClr val="000000"/>
                </a:solidFill>
                <a:effectLst/>
                <a:latin typeface="system-ui"/>
              </a:rPr>
              <a:t> trespasses.</a:t>
            </a:r>
          </a:p>
          <a:p>
            <a:pPr algn="l"/>
            <a:r>
              <a:rPr lang="en-US" b="0" i="0" dirty="0">
                <a:solidFill>
                  <a:srgbClr val="000000"/>
                </a:solidFill>
                <a:effectLst/>
                <a:latin typeface="system-ui"/>
              </a:rPr>
              <a:t>Peter stood, chains fall off; angels had to wake him</a:t>
            </a:r>
          </a:p>
          <a:p>
            <a:pPr algn="l"/>
            <a:endParaRPr lang="en-US" i="0" baseline="30000" dirty="0">
              <a:solidFill>
                <a:srgbClr val="000000"/>
              </a:solidFill>
              <a:effectLst/>
              <a:latin typeface="system-ui"/>
            </a:endParaRPr>
          </a:p>
          <a:p>
            <a:pPr algn="l"/>
            <a:r>
              <a:rPr lang="en-US" b="1" i="0" baseline="30000" dirty="0">
                <a:solidFill>
                  <a:srgbClr val="000000"/>
                </a:solidFill>
                <a:effectLst/>
                <a:latin typeface="system-ui"/>
              </a:rPr>
              <a:t>13 </a:t>
            </a:r>
            <a:r>
              <a:rPr lang="en-US" b="0" i="0" dirty="0">
                <a:solidFill>
                  <a:srgbClr val="000000"/>
                </a:solidFill>
                <a:effectLst/>
                <a:latin typeface="system-ui"/>
              </a:rPr>
              <a:t>Wherefore take unto you the whole armor of God, that ye may be able to withstand in the evil day, and having done all, to </a:t>
            </a:r>
            <a:r>
              <a:rPr lang="en-US" i="0" dirty="0">
                <a:solidFill>
                  <a:srgbClr val="000000"/>
                </a:solidFill>
                <a:effectLst/>
                <a:latin typeface="system-ui"/>
              </a:rPr>
              <a:t>stand</a:t>
            </a:r>
            <a:r>
              <a:rPr lang="en-US" b="1" i="0" dirty="0">
                <a:solidFill>
                  <a:srgbClr val="000000"/>
                </a:solidFill>
                <a:effectLst/>
                <a:latin typeface="system-ui"/>
              </a:rPr>
              <a:t>.</a:t>
            </a:r>
          </a:p>
          <a:p>
            <a:pPr algn="l"/>
            <a:r>
              <a:rPr lang="en-US" dirty="0">
                <a:solidFill>
                  <a:srgbClr val="000000"/>
                </a:solidFill>
                <a:latin typeface="system-ui"/>
              </a:rPr>
              <a:t>Nehemiah 8:5- Stand</a:t>
            </a:r>
            <a:r>
              <a:rPr lang="en-US" b="1" dirty="0">
                <a:solidFill>
                  <a:srgbClr val="000000"/>
                </a:solidFill>
                <a:latin typeface="system-ui"/>
              </a:rPr>
              <a:t> </a:t>
            </a:r>
            <a:r>
              <a:rPr lang="en-US" dirty="0">
                <a:solidFill>
                  <a:srgbClr val="000000"/>
                </a:solidFill>
                <a:latin typeface="system-ui"/>
              </a:rPr>
              <a:t>to hear God’s word read, to face them judge, to give orders and to take orders</a:t>
            </a:r>
            <a:endParaRPr lang="en-US" b="0" i="0" dirty="0">
              <a:solidFill>
                <a:srgbClr val="000000"/>
              </a:solidFill>
              <a:effectLst/>
              <a:latin typeface="system-ui"/>
            </a:endParaRPr>
          </a:p>
          <a:p>
            <a:pPr marL="0" indent="0">
              <a:buNone/>
            </a:pPr>
            <a:endParaRPr lang="en-US" b="0" i="0" dirty="0">
              <a:solidFill>
                <a:srgbClr val="000000"/>
              </a:solidFill>
              <a:effectLst/>
              <a:latin typeface="system-ui"/>
            </a:endParaRPr>
          </a:p>
          <a:p>
            <a:pPr algn="l"/>
            <a:endParaRPr lang="en-US" u="none" strike="noStrike" dirty="0">
              <a:solidFill>
                <a:srgbClr val="000000"/>
              </a:solidFill>
              <a:latin typeface="system-ui"/>
              <a:hlinkClick r:id="rId3"/>
            </a:endParaRPr>
          </a:p>
          <a:p>
            <a:endParaRPr lang="en-US" dirty="0"/>
          </a:p>
        </p:txBody>
      </p:sp>
      <p:pic>
        <p:nvPicPr>
          <p:cNvPr id="5" name="Picture 4">
            <a:extLst>
              <a:ext uri="{FF2B5EF4-FFF2-40B4-BE49-F238E27FC236}">
                <a16:creationId xmlns:a16="http://schemas.microsoft.com/office/drawing/2014/main" id="{96D39414-D56B-4D00-8A14-94D056A36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07" y="3429000"/>
            <a:ext cx="2187702" cy="2016252"/>
          </a:xfrm>
          <a:prstGeom prst="rect">
            <a:avLst/>
          </a:prstGeom>
        </p:spPr>
      </p:pic>
      <p:sp>
        <p:nvSpPr>
          <p:cNvPr id="7" name="TextBox 6">
            <a:extLst>
              <a:ext uri="{FF2B5EF4-FFF2-40B4-BE49-F238E27FC236}">
                <a16:creationId xmlns:a16="http://schemas.microsoft.com/office/drawing/2014/main" id="{595DDB96-83C3-40E4-9078-BDC9839151E8}"/>
              </a:ext>
            </a:extLst>
          </p:cNvPr>
          <p:cNvSpPr txBox="1"/>
          <p:nvPr/>
        </p:nvSpPr>
        <p:spPr>
          <a:xfrm>
            <a:off x="749807" y="2610938"/>
            <a:ext cx="2187702" cy="553998"/>
          </a:xfrm>
          <a:prstGeom prst="rect">
            <a:avLst/>
          </a:prstGeom>
          <a:noFill/>
        </p:spPr>
        <p:txBody>
          <a:bodyPr wrap="square" rtlCol="0">
            <a:spAutoFit/>
          </a:bodyPr>
          <a:lstStyle/>
          <a:p>
            <a:r>
              <a:rPr lang="en-US" sz="3000" dirty="0"/>
              <a:t>Forgiveness</a:t>
            </a:r>
          </a:p>
        </p:txBody>
      </p:sp>
    </p:spTree>
    <p:extLst>
      <p:ext uri="{BB962C8B-B14F-4D97-AF65-F5344CB8AC3E}">
        <p14:creationId xmlns:p14="http://schemas.microsoft.com/office/powerpoint/2010/main" val="116685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11AE-4996-46F2-9184-061EF6ADCE8C}"/>
              </a:ext>
            </a:extLst>
          </p:cNvPr>
          <p:cNvSpPr>
            <a:spLocks noGrp="1"/>
          </p:cNvSpPr>
          <p:nvPr>
            <p:ph type="title"/>
          </p:nvPr>
        </p:nvSpPr>
        <p:spPr/>
        <p:txBody>
          <a:bodyPr/>
          <a:lstStyle/>
          <a:p>
            <a:r>
              <a:rPr lang="en-US" sz="4500" dirty="0"/>
              <a:t>Belt</a:t>
            </a:r>
            <a:r>
              <a:rPr lang="en-US" dirty="0"/>
              <a:t>, </a:t>
            </a:r>
            <a:r>
              <a:rPr lang="en-US" sz="4500" dirty="0"/>
              <a:t>Breastplate</a:t>
            </a:r>
            <a:r>
              <a:rPr lang="en-US" dirty="0"/>
              <a:t>, </a:t>
            </a:r>
            <a:r>
              <a:rPr lang="en-US" sz="4500" dirty="0"/>
              <a:t>Sandals</a:t>
            </a:r>
          </a:p>
        </p:txBody>
      </p:sp>
      <p:sp>
        <p:nvSpPr>
          <p:cNvPr id="3" name="Content Placeholder 2">
            <a:extLst>
              <a:ext uri="{FF2B5EF4-FFF2-40B4-BE49-F238E27FC236}">
                <a16:creationId xmlns:a16="http://schemas.microsoft.com/office/drawing/2014/main" id="{7E6208FE-1935-4D93-93B2-8D0837E04139}"/>
              </a:ext>
            </a:extLst>
          </p:cNvPr>
          <p:cNvSpPr>
            <a:spLocks noGrp="1"/>
          </p:cNvSpPr>
          <p:nvPr>
            <p:ph idx="1"/>
          </p:nvPr>
        </p:nvSpPr>
        <p:spPr>
          <a:xfrm>
            <a:off x="3997234" y="2226469"/>
            <a:ext cx="4518116" cy="3263504"/>
          </a:xfrm>
        </p:spPr>
        <p:txBody>
          <a:bodyPr>
            <a:normAutofit lnSpcReduction="10000"/>
          </a:bodyPr>
          <a:lstStyle/>
          <a:p>
            <a:pPr algn="l"/>
            <a:r>
              <a:rPr lang="en-US" sz="2700" b="1" baseline="30000" dirty="0">
                <a:solidFill>
                  <a:srgbClr val="000000"/>
                </a:solidFill>
                <a:latin typeface="system-ui"/>
              </a:rPr>
              <a:t>14 </a:t>
            </a:r>
            <a:r>
              <a:rPr lang="en-US" sz="2700" dirty="0">
                <a:solidFill>
                  <a:srgbClr val="000000"/>
                </a:solidFill>
                <a:latin typeface="system-ui"/>
              </a:rPr>
              <a:t>Stand therefore, having your loins girt about with truth, </a:t>
            </a:r>
          </a:p>
          <a:p>
            <a:pPr algn="l"/>
            <a:r>
              <a:rPr lang="en-US" sz="2700" dirty="0">
                <a:solidFill>
                  <a:srgbClr val="000000"/>
                </a:solidFill>
                <a:latin typeface="system-ui"/>
              </a:rPr>
              <a:t>and having on the breastplate of righteousness;</a:t>
            </a:r>
          </a:p>
          <a:p>
            <a:r>
              <a:rPr lang="en-US" sz="2700" b="1" baseline="30000" dirty="0">
                <a:solidFill>
                  <a:srgbClr val="000000"/>
                </a:solidFill>
                <a:latin typeface="system-ui"/>
              </a:rPr>
              <a:t>15 </a:t>
            </a:r>
            <a:r>
              <a:rPr lang="en-US" sz="2700" dirty="0">
                <a:solidFill>
                  <a:srgbClr val="000000"/>
                </a:solidFill>
                <a:latin typeface="system-ui"/>
              </a:rPr>
              <a:t>And your feet shod with the preparation of the gospel of peace;</a:t>
            </a:r>
          </a:p>
          <a:p>
            <a:pPr algn="l"/>
            <a:endParaRPr lang="en-US" sz="2700" dirty="0">
              <a:solidFill>
                <a:srgbClr val="000000"/>
              </a:solidFill>
              <a:latin typeface="system-ui"/>
            </a:endParaRPr>
          </a:p>
          <a:p>
            <a:endParaRPr lang="en-US" dirty="0"/>
          </a:p>
        </p:txBody>
      </p:sp>
      <p:sp>
        <p:nvSpPr>
          <p:cNvPr id="4" name="TextBox 3">
            <a:extLst>
              <a:ext uri="{FF2B5EF4-FFF2-40B4-BE49-F238E27FC236}">
                <a16:creationId xmlns:a16="http://schemas.microsoft.com/office/drawing/2014/main" id="{BCA0C8DE-FE96-4294-8BD4-A13329D1B40A}"/>
              </a:ext>
            </a:extLst>
          </p:cNvPr>
          <p:cNvSpPr txBox="1"/>
          <p:nvPr/>
        </p:nvSpPr>
        <p:spPr>
          <a:xfrm>
            <a:off x="803366" y="2315171"/>
            <a:ext cx="2929346" cy="3693319"/>
          </a:xfrm>
          <a:prstGeom prst="rect">
            <a:avLst/>
          </a:prstGeom>
          <a:noFill/>
        </p:spPr>
        <p:txBody>
          <a:bodyPr wrap="square" rtlCol="0">
            <a:spAutoFit/>
          </a:bodyPr>
          <a:lstStyle/>
          <a:p>
            <a:r>
              <a:rPr lang="en-US" dirty="0"/>
              <a:t>Truth is both the Word of God and the presence of Jesus, as Truth incarnate</a:t>
            </a:r>
          </a:p>
          <a:p>
            <a:endParaRPr lang="en-US" dirty="0"/>
          </a:p>
          <a:p>
            <a:r>
              <a:rPr lang="en-US" dirty="0"/>
              <a:t>The breast plate – your heart must be right about the situation</a:t>
            </a:r>
          </a:p>
          <a:p>
            <a:endParaRPr lang="en-US" dirty="0"/>
          </a:p>
          <a:p>
            <a:r>
              <a:rPr lang="en-US" dirty="0"/>
              <a:t>You come in peace , not peace with the enemy which is compromise, but peace with God. God must be glorified.</a:t>
            </a:r>
          </a:p>
        </p:txBody>
      </p:sp>
    </p:spTree>
    <p:extLst>
      <p:ext uri="{BB962C8B-B14F-4D97-AF65-F5344CB8AC3E}">
        <p14:creationId xmlns:p14="http://schemas.microsoft.com/office/powerpoint/2010/main" val="1365952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A6CB-8560-4E5B-8CD3-EEAE3B5B692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0DE0C37-AA7A-4887-A83B-9A292D45C237}"/>
              </a:ext>
            </a:extLst>
          </p:cNvPr>
          <p:cNvSpPr>
            <a:spLocks noGrp="1"/>
          </p:cNvSpPr>
          <p:nvPr>
            <p:ph idx="1"/>
          </p:nvPr>
        </p:nvSpPr>
        <p:spPr/>
        <p:txBody>
          <a:bodyPr/>
          <a:lstStyle/>
          <a:p>
            <a:r>
              <a:rPr lang="en-US" b="1" i="0" baseline="30000" dirty="0">
                <a:solidFill>
                  <a:srgbClr val="000000"/>
                </a:solidFill>
                <a:effectLst/>
                <a:latin typeface="system-ui"/>
              </a:rPr>
              <a:t>23 </a:t>
            </a:r>
            <a:r>
              <a:rPr lang="en-US" b="0" i="0" dirty="0">
                <a:solidFill>
                  <a:srgbClr val="000000"/>
                </a:solidFill>
                <a:effectLst/>
                <a:latin typeface="system-ui"/>
              </a:rPr>
              <a:t>So he summoned them and spoke to them in parables: “How can Satan drive out Satan? </a:t>
            </a:r>
            <a:r>
              <a:rPr lang="en-US" b="1" i="0" baseline="30000" dirty="0">
                <a:solidFill>
                  <a:srgbClr val="000000"/>
                </a:solidFill>
                <a:effectLst/>
                <a:latin typeface="system-ui"/>
              </a:rPr>
              <a:t>24 </a:t>
            </a:r>
            <a:r>
              <a:rPr lang="en-US" b="0" i="0" dirty="0">
                <a:solidFill>
                  <a:srgbClr val="000000"/>
                </a:solidFill>
                <a:effectLst/>
                <a:latin typeface="system-ui"/>
              </a:rPr>
              <a:t>If a kingdom is divided against itself, that kingdom cannot stand. </a:t>
            </a:r>
            <a:r>
              <a:rPr lang="en-US" b="1" i="0" baseline="30000" dirty="0">
                <a:solidFill>
                  <a:srgbClr val="000000"/>
                </a:solidFill>
                <a:effectLst/>
                <a:latin typeface="system-ui"/>
              </a:rPr>
              <a:t>25 </a:t>
            </a:r>
            <a:r>
              <a:rPr lang="en-US" b="0" i="0" dirty="0">
                <a:solidFill>
                  <a:srgbClr val="000000"/>
                </a:solidFill>
                <a:effectLst/>
                <a:latin typeface="system-ui"/>
              </a:rPr>
              <a:t>If a house is divided against itself, that house cannot stand. </a:t>
            </a:r>
            <a:r>
              <a:rPr lang="en-US" b="1" i="0" baseline="30000" dirty="0">
                <a:solidFill>
                  <a:srgbClr val="000000"/>
                </a:solidFill>
                <a:effectLst/>
                <a:latin typeface="system-ui"/>
              </a:rPr>
              <a:t>26 </a:t>
            </a:r>
            <a:r>
              <a:rPr lang="en-US" b="0" i="0" dirty="0">
                <a:solidFill>
                  <a:srgbClr val="000000"/>
                </a:solidFill>
                <a:effectLst/>
                <a:latin typeface="system-ui"/>
              </a:rPr>
              <a:t>And if Satan opposes himself and is divided, he cannot stand but is finished. </a:t>
            </a:r>
            <a:r>
              <a:rPr lang="en-US" b="1" i="0" baseline="30000" dirty="0">
                <a:solidFill>
                  <a:srgbClr val="000000"/>
                </a:solidFill>
                <a:effectLst/>
                <a:latin typeface="system-ui"/>
              </a:rPr>
              <a:t>27 </a:t>
            </a:r>
            <a:r>
              <a:rPr lang="en-US" b="0" i="0" dirty="0">
                <a:solidFill>
                  <a:srgbClr val="000000"/>
                </a:solidFill>
                <a:effectLst/>
                <a:latin typeface="system-ui"/>
              </a:rPr>
              <a:t>But no one can enter a strong man’s house and plunder his possessions unless he first ties up the strong man. Then he can plunder his house.</a:t>
            </a:r>
            <a:endParaRPr lang="en-US" dirty="0"/>
          </a:p>
        </p:txBody>
      </p:sp>
    </p:spTree>
    <p:extLst>
      <p:ext uri="{BB962C8B-B14F-4D97-AF65-F5344CB8AC3E}">
        <p14:creationId xmlns:p14="http://schemas.microsoft.com/office/powerpoint/2010/main" val="209189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86201-391A-4B4E-A14B-E26D27FF2D12}"/>
              </a:ext>
            </a:extLst>
          </p:cNvPr>
          <p:cNvSpPr>
            <a:spLocks noGrp="1"/>
          </p:cNvSpPr>
          <p:nvPr>
            <p:ph type="title"/>
          </p:nvPr>
        </p:nvSpPr>
        <p:spPr/>
        <p:txBody>
          <a:bodyPr>
            <a:normAutofit/>
          </a:bodyPr>
          <a:lstStyle/>
          <a:p>
            <a:r>
              <a:rPr lang="en-US" sz="4500" dirty="0"/>
              <a:t>Faith, Helmet, Sword, Spirit</a:t>
            </a:r>
          </a:p>
        </p:txBody>
      </p:sp>
      <p:sp>
        <p:nvSpPr>
          <p:cNvPr id="3" name="Content Placeholder 2">
            <a:extLst>
              <a:ext uri="{FF2B5EF4-FFF2-40B4-BE49-F238E27FC236}">
                <a16:creationId xmlns:a16="http://schemas.microsoft.com/office/drawing/2014/main" id="{ACA8C743-5924-4A5B-AC18-B0ADFF96385C}"/>
              </a:ext>
            </a:extLst>
          </p:cNvPr>
          <p:cNvSpPr>
            <a:spLocks noGrp="1"/>
          </p:cNvSpPr>
          <p:nvPr>
            <p:ph idx="1"/>
          </p:nvPr>
        </p:nvSpPr>
        <p:spPr>
          <a:xfrm>
            <a:off x="5555848" y="1956122"/>
            <a:ext cx="2314937" cy="3935392"/>
          </a:xfrm>
        </p:spPr>
        <p:txBody>
          <a:bodyPr>
            <a:normAutofit fontScale="77500" lnSpcReduction="20000"/>
          </a:bodyPr>
          <a:lstStyle/>
          <a:p>
            <a:pPr algn="l"/>
            <a:r>
              <a:rPr lang="en-US" sz="3000" b="1" baseline="30000" dirty="0">
                <a:solidFill>
                  <a:srgbClr val="000000"/>
                </a:solidFill>
                <a:latin typeface="system-ui"/>
              </a:rPr>
              <a:t>17 </a:t>
            </a:r>
            <a:r>
              <a:rPr lang="en-US" sz="3000" dirty="0">
                <a:solidFill>
                  <a:srgbClr val="000000"/>
                </a:solidFill>
                <a:latin typeface="system-ui"/>
              </a:rPr>
              <a:t>And take the helmet of salvation, and the sword of the Spirit, which is the word of God:</a:t>
            </a:r>
          </a:p>
          <a:p>
            <a:r>
              <a:rPr lang="en-US" dirty="0">
                <a:solidFill>
                  <a:srgbClr val="000000"/>
                </a:solidFill>
                <a:latin typeface="system-ui"/>
              </a:rPr>
              <a:t>Above all, taking the shield of faith, wherewith ye shall be able to quench fiery darts of the wicked one</a:t>
            </a:r>
            <a:endParaRPr lang="en-US" dirty="0"/>
          </a:p>
        </p:txBody>
      </p:sp>
      <p:pic>
        <p:nvPicPr>
          <p:cNvPr id="5" name="Picture 4">
            <a:extLst>
              <a:ext uri="{FF2B5EF4-FFF2-40B4-BE49-F238E27FC236}">
                <a16:creationId xmlns:a16="http://schemas.microsoft.com/office/drawing/2014/main" id="{7E59D42E-9D0C-49EB-B502-CD14F2311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26" y="1690689"/>
            <a:ext cx="4355945" cy="4657510"/>
          </a:xfrm>
          <a:prstGeom prst="rect">
            <a:avLst/>
          </a:prstGeom>
        </p:spPr>
      </p:pic>
    </p:spTree>
    <p:extLst>
      <p:ext uri="{BB962C8B-B14F-4D97-AF65-F5344CB8AC3E}">
        <p14:creationId xmlns:p14="http://schemas.microsoft.com/office/powerpoint/2010/main" val="89944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15EB-CCB7-4871-AD1A-BD097589D831}"/>
              </a:ext>
            </a:extLst>
          </p:cNvPr>
          <p:cNvSpPr>
            <a:spLocks noGrp="1"/>
          </p:cNvSpPr>
          <p:nvPr>
            <p:ph type="title"/>
          </p:nvPr>
        </p:nvSpPr>
        <p:spPr/>
        <p:txBody>
          <a:bodyPr/>
          <a:lstStyle/>
          <a:p>
            <a:pPr algn="ctr"/>
            <a:r>
              <a:rPr lang="en-US" dirty="0"/>
              <a:t>Baptism in the Holy Spirit</a:t>
            </a:r>
          </a:p>
        </p:txBody>
      </p:sp>
      <p:sp>
        <p:nvSpPr>
          <p:cNvPr id="3" name="Content Placeholder 2">
            <a:extLst>
              <a:ext uri="{FF2B5EF4-FFF2-40B4-BE49-F238E27FC236}">
                <a16:creationId xmlns:a16="http://schemas.microsoft.com/office/drawing/2014/main" id="{7539EF0B-8D92-4B60-B5DA-453311F64D0D}"/>
              </a:ext>
            </a:extLst>
          </p:cNvPr>
          <p:cNvSpPr>
            <a:spLocks noGrp="1"/>
          </p:cNvSpPr>
          <p:nvPr>
            <p:ph idx="1"/>
          </p:nvPr>
        </p:nvSpPr>
        <p:spPr/>
        <p:txBody>
          <a:bodyPr>
            <a:normAutofit lnSpcReduction="10000"/>
          </a:bodyPr>
          <a:lstStyle/>
          <a:p>
            <a:r>
              <a:rPr lang="en-US" b="1" baseline="30000" dirty="0">
                <a:solidFill>
                  <a:srgbClr val="000000"/>
                </a:solidFill>
                <a:latin typeface="system-ui"/>
              </a:rPr>
              <a:t>The final piece of equipment 18 </a:t>
            </a:r>
            <a:r>
              <a:rPr lang="en-US" dirty="0">
                <a:solidFill>
                  <a:srgbClr val="000000"/>
                </a:solidFill>
                <a:latin typeface="system-ui"/>
              </a:rPr>
              <a:t>Praying always with all prayer and supplication in the Spirit, and watching thereunto with all perseverance and supplication for all saints;</a:t>
            </a:r>
          </a:p>
          <a:p>
            <a:pPr lvl="1"/>
            <a:r>
              <a:rPr lang="en-US" sz="3000" dirty="0"/>
              <a:t>Discernment</a:t>
            </a:r>
          </a:p>
          <a:p>
            <a:pPr lvl="1"/>
            <a:r>
              <a:rPr lang="en-US" sz="3000" dirty="0"/>
              <a:t>Wisdom</a:t>
            </a:r>
          </a:p>
          <a:p>
            <a:pPr lvl="1"/>
            <a:r>
              <a:rPr lang="en-US" sz="3000" dirty="0"/>
              <a:t>Knowledge</a:t>
            </a:r>
          </a:p>
          <a:p>
            <a:pPr lvl="1"/>
            <a:r>
              <a:rPr lang="en-US" sz="3000" dirty="0"/>
              <a:t>Understanding</a:t>
            </a:r>
          </a:p>
          <a:p>
            <a:pPr lvl="1"/>
            <a:r>
              <a:rPr lang="en-US" sz="3000" dirty="0"/>
              <a:t>Tongues are the languages that the enemy cannot understand</a:t>
            </a:r>
          </a:p>
          <a:p>
            <a:pPr lvl="1"/>
            <a:endParaRPr lang="en-US" dirty="0"/>
          </a:p>
        </p:txBody>
      </p:sp>
    </p:spTree>
    <p:extLst>
      <p:ext uri="{BB962C8B-B14F-4D97-AF65-F5344CB8AC3E}">
        <p14:creationId xmlns:p14="http://schemas.microsoft.com/office/powerpoint/2010/main" val="120518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C44B-70EB-48A0-BD4D-CF1DF286ABD7}"/>
              </a:ext>
            </a:extLst>
          </p:cNvPr>
          <p:cNvSpPr>
            <a:spLocks noGrp="1"/>
          </p:cNvSpPr>
          <p:nvPr>
            <p:ph type="title"/>
          </p:nvPr>
        </p:nvSpPr>
        <p:spPr/>
        <p:txBody>
          <a:bodyPr/>
          <a:lstStyle/>
          <a:p>
            <a:pPr algn="ctr"/>
            <a:r>
              <a:rPr lang="en-US" dirty="0"/>
              <a:t>Perseverance, Fasting</a:t>
            </a:r>
          </a:p>
        </p:txBody>
      </p:sp>
      <p:sp>
        <p:nvSpPr>
          <p:cNvPr id="3" name="Content Placeholder 2">
            <a:extLst>
              <a:ext uri="{FF2B5EF4-FFF2-40B4-BE49-F238E27FC236}">
                <a16:creationId xmlns:a16="http://schemas.microsoft.com/office/drawing/2014/main" id="{0A65DD0E-4638-4721-94F2-0A7DFD0D23D5}"/>
              </a:ext>
            </a:extLst>
          </p:cNvPr>
          <p:cNvSpPr>
            <a:spLocks noGrp="1"/>
          </p:cNvSpPr>
          <p:nvPr>
            <p:ph idx="1"/>
          </p:nvPr>
        </p:nvSpPr>
        <p:spPr/>
        <p:txBody>
          <a:bodyPr>
            <a:normAutofit fontScale="85000" lnSpcReduction="10000"/>
          </a:bodyPr>
          <a:lstStyle/>
          <a:p>
            <a:pPr algn="l"/>
            <a:r>
              <a:rPr lang="en-US" b="0" i="0" dirty="0">
                <a:solidFill>
                  <a:srgbClr val="000000"/>
                </a:solidFill>
                <a:effectLst/>
                <a:latin typeface="system-ui"/>
              </a:rPr>
              <a:t>Daniel 10:3, </a:t>
            </a:r>
            <a:r>
              <a:rPr lang="en-US" b="1" i="0" baseline="30000" dirty="0">
                <a:solidFill>
                  <a:srgbClr val="000000"/>
                </a:solidFill>
                <a:effectLst/>
                <a:latin typeface="system-ui"/>
              </a:rPr>
              <a:t> </a:t>
            </a:r>
            <a:r>
              <a:rPr lang="en-US" b="0" i="0" dirty="0">
                <a:solidFill>
                  <a:srgbClr val="000000"/>
                </a:solidFill>
                <a:effectLst/>
                <a:latin typeface="system-ui"/>
              </a:rPr>
              <a:t>I didn’t eat any rich food, no meat or wine entered my mouth, and I didn’t put any oil on my body until the three weeks were over.</a:t>
            </a:r>
          </a:p>
          <a:p>
            <a:pPr algn="l"/>
            <a:r>
              <a:rPr lang="en-US" dirty="0">
                <a:solidFill>
                  <a:srgbClr val="000000"/>
                </a:solidFill>
                <a:latin typeface="system-ui"/>
              </a:rPr>
              <a:t>He ate “seeds” – lima beans, peanuts, and other vegetables</a:t>
            </a:r>
            <a:endParaRPr lang="en-US" b="0" i="0" dirty="0">
              <a:solidFill>
                <a:srgbClr val="000000"/>
              </a:solidFill>
              <a:effectLst/>
              <a:latin typeface="system-ui"/>
            </a:endParaRPr>
          </a:p>
          <a:p>
            <a:r>
              <a:rPr lang="en-US" b="1" i="0" baseline="30000" dirty="0">
                <a:solidFill>
                  <a:srgbClr val="000000"/>
                </a:solidFill>
                <a:effectLst/>
                <a:latin typeface="system-ui"/>
              </a:rPr>
              <a:t>12-14</a:t>
            </a:r>
            <a:r>
              <a:rPr lang="en-US" b="0" i="0" dirty="0">
                <a:solidFill>
                  <a:srgbClr val="000000"/>
                </a:solidFill>
                <a:effectLst/>
                <a:latin typeface="system-ui"/>
              </a:rPr>
              <a:t>“Don’t be afraid, Daniel,” he said to me, “for from the first day that you purposed to understand and to humble yourself before your God, your prayers were heard. I have come because of your prayers. </a:t>
            </a:r>
            <a:r>
              <a:rPr lang="en-US" b="1" i="0" baseline="30000" dirty="0">
                <a:solidFill>
                  <a:srgbClr val="000000"/>
                </a:solidFill>
                <a:effectLst/>
                <a:latin typeface="system-ui"/>
              </a:rPr>
              <a:t>13 </a:t>
            </a:r>
            <a:r>
              <a:rPr lang="en-US" b="0" i="0" dirty="0">
                <a:solidFill>
                  <a:srgbClr val="000000"/>
                </a:solidFill>
                <a:effectLst/>
                <a:latin typeface="system-ui"/>
              </a:rPr>
              <a:t>But the prince of the kingdom of Persia opposed me for twenty-one days. Then Michael, one of the chief princes, came to help me after I had been left there with the kings of Persia. </a:t>
            </a:r>
            <a:r>
              <a:rPr lang="en-US" b="1" i="0" baseline="30000" dirty="0">
                <a:solidFill>
                  <a:srgbClr val="000000"/>
                </a:solidFill>
                <a:effectLst/>
                <a:latin typeface="system-ui"/>
              </a:rPr>
              <a:t>14 </a:t>
            </a:r>
            <a:r>
              <a:rPr lang="en-US" b="0" i="0" dirty="0">
                <a:solidFill>
                  <a:srgbClr val="000000"/>
                </a:solidFill>
                <a:effectLst/>
                <a:latin typeface="system-ui"/>
              </a:rPr>
              <a:t>Now I have come to help you understand what will happen to your people in the last days, for the vision refers to those days.”</a:t>
            </a:r>
            <a:endParaRPr lang="en-US" dirty="0"/>
          </a:p>
        </p:txBody>
      </p:sp>
    </p:spTree>
    <p:extLst>
      <p:ext uri="{BB962C8B-B14F-4D97-AF65-F5344CB8AC3E}">
        <p14:creationId xmlns:p14="http://schemas.microsoft.com/office/powerpoint/2010/main" val="161847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A6AB-A9A5-471E-980D-F6250A20C2A0}"/>
              </a:ext>
            </a:extLst>
          </p:cNvPr>
          <p:cNvSpPr>
            <a:spLocks noGrp="1"/>
          </p:cNvSpPr>
          <p:nvPr>
            <p:ph type="title"/>
          </p:nvPr>
        </p:nvSpPr>
        <p:spPr/>
        <p:txBody>
          <a:bodyPr/>
          <a:lstStyle/>
          <a:p>
            <a:pPr algn="ctr"/>
            <a:r>
              <a:rPr lang="en-US" dirty="0"/>
              <a:t>Preparing for this Course</a:t>
            </a:r>
          </a:p>
        </p:txBody>
      </p:sp>
      <p:sp>
        <p:nvSpPr>
          <p:cNvPr id="3" name="Content Placeholder 2">
            <a:extLst>
              <a:ext uri="{FF2B5EF4-FFF2-40B4-BE49-F238E27FC236}">
                <a16:creationId xmlns:a16="http://schemas.microsoft.com/office/drawing/2014/main" id="{F389A425-DAFA-4DFD-A0C3-0932DC387C33}"/>
              </a:ext>
            </a:extLst>
          </p:cNvPr>
          <p:cNvSpPr>
            <a:spLocks noGrp="1"/>
          </p:cNvSpPr>
          <p:nvPr>
            <p:ph idx="1"/>
          </p:nvPr>
        </p:nvSpPr>
        <p:spPr/>
        <p:txBody>
          <a:bodyPr>
            <a:normAutofit/>
          </a:bodyPr>
          <a:lstStyle/>
          <a:p>
            <a:r>
              <a:rPr lang="en-US" dirty="0"/>
              <a:t>Watch at least 50 minute of this video</a:t>
            </a:r>
          </a:p>
          <a:p>
            <a:r>
              <a:rPr lang="en-US" dirty="0"/>
              <a:t>You’ll learn how to exercise your authority over the home and by extension over your business, if you are the head, and over the nations of the world.</a:t>
            </a:r>
          </a:p>
          <a:p>
            <a:r>
              <a:rPr lang="en-US" dirty="0">
                <a:hlinkClick r:id="rId2"/>
              </a:rPr>
              <a:t>https://youtu.be/</a:t>
            </a:r>
            <a:r>
              <a:rPr lang="en-US">
                <a:hlinkClick r:id="rId2"/>
              </a:rPr>
              <a:t>CclHssBTq8c</a:t>
            </a:r>
            <a:r>
              <a:rPr lang="en-US"/>
              <a:t>  You’ll </a:t>
            </a:r>
            <a:r>
              <a:rPr lang="en-US" dirty="0"/>
              <a:t>learn about the government of God and how his Church is expected to take authority in every area, </a:t>
            </a:r>
            <a:r>
              <a:rPr lang="en-US"/>
              <a:t>heaven on </a:t>
            </a:r>
            <a:r>
              <a:rPr lang="en-US" dirty="0"/>
              <a:t>earth.</a:t>
            </a:r>
          </a:p>
          <a:p>
            <a:r>
              <a:rPr lang="en-US" dirty="0"/>
              <a:t>If you watch to the end, you’ll hear a powerful prayer of authority</a:t>
            </a:r>
          </a:p>
        </p:txBody>
      </p:sp>
    </p:spTree>
    <p:extLst>
      <p:ext uri="{BB962C8B-B14F-4D97-AF65-F5344CB8AC3E}">
        <p14:creationId xmlns:p14="http://schemas.microsoft.com/office/powerpoint/2010/main" val="47463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BD5C-7E90-4317-B20C-C8371EC2585F}"/>
              </a:ext>
            </a:extLst>
          </p:cNvPr>
          <p:cNvSpPr>
            <a:spLocks noGrp="1"/>
          </p:cNvSpPr>
          <p:nvPr>
            <p:ph type="title"/>
          </p:nvPr>
        </p:nvSpPr>
        <p:spPr/>
        <p:txBody>
          <a:bodyPr/>
          <a:lstStyle/>
          <a:p>
            <a:r>
              <a:rPr lang="en-US" dirty="0"/>
              <a:t>The Authority of the Believer</a:t>
            </a:r>
          </a:p>
        </p:txBody>
      </p:sp>
      <p:sp>
        <p:nvSpPr>
          <p:cNvPr id="3" name="Content Placeholder 2">
            <a:extLst>
              <a:ext uri="{FF2B5EF4-FFF2-40B4-BE49-F238E27FC236}">
                <a16:creationId xmlns:a16="http://schemas.microsoft.com/office/drawing/2014/main" id="{C6D8A253-E96C-4239-88AE-41D70D73C8EA}"/>
              </a:ext>
            </a:extLst>
          </p:cNvPr>
          <p:cNvSpPr>
            <a:spLocks noGrp="1"/>
          </p:cNvSpPr>
          <p:nvPr>
            <p:ph idx="1"/>
          </p:nvPr>
        </p:nvSpPr>
        <p:spPr/>
        <p:txBody>
          <a:bodyPr>
            <a:normAutofit fontScale="77500" lnSpcReduction="20000"/>
          </a:bodyPr>
          <a:lstStyle/>
          <a:p>
            <a:pPr algn="l"/>
            <a:r>
              <a:rPr lang="en-US" b="0" i="0" u="none" strike="noStrike" dirty="0">
                <a:solidFill>
                  <a:srgbClr val="952004"/>
                </a:solidFill>
                <a:effectLst/>
                <a:latin typeface="system-ui"/>
                <a:hlinkClick r:id="rId3"/>
              </a:rPr>
              <a:t>Luke 4:6</a:t>
            </a:r>
            <a:r>
              <a:rPr lang="en-US" b="0" i="0" u="none" strike="noStrike" dirty="0">
                <a:solidFill>
                  <a:srgbClr val="952004"/>
                </a:solidFill>
                <a:effectLst/>
                <a:latin typeface="system-ui"/>
              </a:rPr>
              <a:t> </a:t>
            </a:r>
            <a:r>
              <a:rPr lang="en-US" b="0" i="0" dirty="0">
                <a:solidFill>
                  <a:srgbClr val="000000"/>
                </a:solidFill>
                <a:effectLst/>
                <a:latin typeface="system-ui"/>
              </a:rPr>
              <a:t>And the devil said unto him, </a:t>
            </a:r>
            <a:r>
              <a:rPr lang="en-US" i="0" dirty="0">
                <a:solidFill>
                  <a:srgbClr val="000000"/>
                </a:solidFill>
                <a:effectLst/>
                <a:latin typeface="system-ui"/>
              </a:rPr>
              <a:t>All</a:t>
            </a:r>
            <a:r>
              <a:rPr lang="en-US" b="0" i="0" dirty="0">
                <a:solidFill>
                  <a:srgbClr val="000000"/>
                </a:solidFill>
                <a:effectLst/>
                <a:latin typeface="system-ui"/>
              </a:rPr>
              <a:t> this </a:t>
            </a:r>
            <a:r>
              <a:rPr lang="en-US" i="0" dirty="0">
                <a:solidFill>
                  <a:srgbClr val="000000"/>
                </a:solidFill>
                <a:effectLst/>
                <a:latin typeface="system-ui"/>
              </a:rPr>
              <a:t>power</a:t>
            </a:r>
            <a:r>
              <a:rPr lang="en-US" b="0" i="0" dirty="0">
                <a:solidFill>
                  <a:srgbClr val="000000"/>
                </a:solidFill>
                <a:effectLst/>
                <a:latin typeface="system-ui"/>
              </a:rPr>
              <a:t> will I give thee, and the glory of them: for that is delivered unto me; and to whomsoever I will I give it.</a:t>
            </a:r>
          </a:p>
          <a:p>
            <a:pPr algn="l"/>
            <a:r>
              <a:rPr lang="en-US" b="0" i="0" u="none" strike="noStrike" dirty="0">
                <a:solidFill>
                  <a:srgbClr val="952004"/>
                </a:solidFill>
                <a:effectLst/>
                <a:latin typeface="system-ui"/>
                <a:hlinkClick r:id="rId4"/>
              </a:rPr>
              <a:t>Matthew 10:1</a:t>
            </a:r>
            <a:r>
              <a:rPr lang="en-US" b="0" i="0" u="none" strike="noStrike" dirty="0">
                <a:solidFill>
                  <a:srgbClr val="952004"/>
                </a:solidFill>
                <a:effectLst/>
                <a:latin typeface="system-ui"/>
              </a:rPr>
              <a:t> </a:t>
            </a:r>
            <a:r>
              <a:rPr lang="en-US" b="0" i="0" dirty="0">
                <a:solidFill>
                  <a:srgbClr val="000000"/>
                </a:solidFill>
                <a:effectLst/>
                <a:latin typeface="system-ui"/>
              </a:rPr>
              <a:t>And when he had called unto him his twelve disciples, he gave them </a:t>
            </a:r>
            <a:r>
              <a:rPr lang="en-US" i="0" dirty="0">
                <a:solidFill>
                  <a:srgbClr val="000000"/>
                </a:solidFill>
                <a:effectLst/>
                <a:latin typeface="system-ui"/>
              </a:rPr>
              <a:t>power</a:t>
            </a:r>
            <a:r>
              <a:rPr lang="en-US" b="0" i="0" dirty="0">
                <a:solidFill>
                  <a:srgbClr val="000000"/>
                </a:solidFill>
                <a:effectLst/>
                <a:latin typeface="system-ui"/>
              </a:rPr>
              <a:t> against unclean spirits, to cast them out, and to heal </a:t>
            </a:r>
            <a:r>
              <a:rPr lang="en-US" i="0" dirty="0">
                <a:solidFill>
                  <a:srgbClr val="000000"/>
                </a:solidFill>
                <a:effectLst/>
                <a:latin typeface="system-ui"/>
              </a:rPr>
              <a:t>all</a:t>
            </a:r>
            <a:r>
              <a:rPr lang="en-US" b="0" i="0" dirty="0">
                <a:solidFill>
                  <a:srgbClr val="000000"/>
                </a:solidFill>
                <a:effectLst/>
                <a:latin typeface="system-ui"/>
              </a:rPr>
              <a:t> manner of sickness and </a:t>
            </a:r>
            <a:r>
              <a:rPr lang="en-US" i="0" dirty="0">
                <a:solidFill>
                  <a:srgbClr val="000000"/>
                </a:solidFill>
                <a:effectLst/>
                <a:latin typeface="system-ui"/>
              </a:rPr>
              <a:t>all</a:t>
            </a:r>
            <a:r>
              <a:rPr lang="en-US" b="0" i="0" dirty="0">
                <a:solidFill>
                  <a:srgbClr val="000000"/>
                </a:solidFill>
                <a:effectLst/>
                <a:latin typeface="system-ui"/>
              </a:rPr>
              <a:t> manner of disease.</a:t>
            </a:r>
          </a:p>
          <a:p>
            <a:pPr algn="l"/>
            <a:endParaRPr lang="en-US" dirty="0">
              <a:solidFill>
                <a:srgbClr val="000000"/>
              </a:solidFill>
              <a:latin typeface="system-ui"/>
            </a:endParaRPr>
          </a:p>
          <a:p>
            <a:pPr algn="l"/>
            <a:r>
              <a:rPr lang="en-US" b="0" i="0" dirty="0">
                <a:solidFill>
                  <a:srgbClr val="000000"/>
                </a:solidFill>
                <a:effectLst/>
                <a:latin typeface="system-ui"/>
              </a:rPr>
              <a:t>Satan’s kingdom is under the law.  You are not. He is a defeated foe, you are a victor. He is</a:t>
            </a:r>
            <a:r>
              <a:rPr lang="en-US" b="0" i="0" baseline="0" dirty="0">
                <a:solidFill>
                  <a:srgbClr val="000000"/>
                </a:solidFill>
                <a:effectLst/>
                <a:latin typeface="system-ui"/>
              </a:rPr>
              <a:t> </a:t>
            </a:r>
            <a:r>
              <a:rPr lang="en-US" b="0" i="0" dirty="0">
                <a:solidFill>
                  <a:srgbClr val="000000"/>
                </a:solidFill>
                <a:effectLst/>
                <a:latin typeface="system-ui"/>
              </a:rPr>
              <a:t>condemned by the blood, you are empowered by it. He has no choice but to submit to the command of Jesus, you have no reason to not use it.</a:t>
            </a:r>
          </a:p>
          <a:p>
            <a:pPr algn="l"/>
            <a:r>
              <a:rPr lang="en-US" dirty="0">
                <a:solidFill>
                  <a:srgbClr val="000000"/>
                </a:solidFill>
                <a:latin typeface="system-ui"/>
              </a:rPr>
              <a:t>You are under a Blood covenant, sealed by Jesus’ blood giving your this authority to wield his will on earth</a:t>
            </a:r>
            <a:endParaRPr lang="en-US" b="0" i="0" dirty="0">
              <a:solidFill>
                <a:srgbClr val="000000"/>
              </a:solidFill>
              <a:effectLst/>
              <a:latin typeface="system-ui"/>
            </a:endParaRPr>
          </a:p>
          <a:p>
            <a:endParaRPr lang="en-US" dirty="0"/>
          </a:p>
        </p:txBody>
      </p:sp>
    </p:spTree>
    <p:extLst>
      <p:ext uri="{BB962C8B-B14F-4D97-AF65-F5344CB8AC3E}">
        <p14:creationId xmlns:p14="http://schemas.microsoft.com/office/powerpoint/2010/main" val="172774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F99F-A7C5-4E28-BC98-3AB0F0210D0E}"/>
              </a:ext>
            </a:extLst>
          </p:cNvPr>
          <p:cNvSpPr>
            <a:spLocks noGrp="1"/>
          </p:cNvSpPr>
          <p:nvPr>
            <p:ph type="title"/>
          </p:nvPr>
        </p:nvSpPr>
        <p:spPr/>
        <p:txBody>
          <a:bodyPr/>
          <a:lstStyle/>
          <a:p>
            <a:pPr algn="ctr"/>
            <a:r>
              <a:rPr lang="en-US" dirty="0"/>
              <a:t>Attacks on Your Person, or Your Property</a:t>
            </a:r>
          </a:p>
        </p:txBody>
      </p:sp>
      <p:sp>
        <p:nvSpPr>
          <p:cNvPr id="3" name="Content Placeholder 2">
            <a:extLst>
              <a:ext uri="{FF2B5EF4-FFF2-40B4-BE49-F238E27FC236}">
                <a16:creationId xmlns:a16="http://schemas.microsoft.com/office/drawing/2014/main" id="{466B6E80-E896-44E4-92DA-90235D78FDBF}"/>
              </a:ext>
            </a:extLst>
          </p:cNvPr>
          <p:cNvSpPr>
            <a:spLocks noGrp="1"/>
          </p:cNvSpPr>
          <p:nvPr>
            <p:ph idx="1"/>
          </p:nvPr>
        </p:nvSpPr>
        <p:spPr/>
        <p:txBody>
          <a:bodyPr/>
          <a:lstStyle/>
          <a:p>
            <a:r>
              <a:rPr lang="en-US" dirty="0"/>
              <a:t>Agree with your adversary</a:t>
            </a:r>
          </a:p>
          <a:p>
            <a:r>
              <a:rPr lang="en-US" dirty="0"/>
              <a:t>Reverse the curse spoken over you</a:t>
            </a:r>
          </a:p>
          <a:p>
            <a:r>
              <a:rPr lang="en-US" dirty="0"/>
              <a:t>God will step in: </a:t>
            </a:r>
            <a:r>
              <a:rPr lang="en-US" dirty="0">
                <a:hlinkClick r:id="rId3"/>
              </a:rPr>
              <a:t>Psalm 105:15</a:t>
            </a:r>
            <a:r>
              <a:rPr lang="en-US" dirty="0"/>
              <a:t> Touch not mine anointed, and do my prophets no harm.</a:t>
            </a:r>
          </a:p>
          <a:p>
            <a:pPr lvl="1"/>
            <a:r>
              <a:rPr lang="en-US" i="0" dirty="0">
                <a:solidFill>
                  <a:srgbClr val="000000"/>
                </a:solidFill>
                <a:effectLst/>
                <a:latin typeface="system-ui"/>
              </a:rPr>
              <a:t>2 Chronicles 20:20 Believe in the </a:t>
            </a:r>
            <a:r>
              <a:rPr lang="en-US" i="0" cap="small" dirty="0">
                <a:solidFill>
                  <a:srgbClr val="000000"/>
                </a:solidFill>
                <a:effectLst/>
                <a:latin typeface="system-ui"/>
              </a:rPr>
              <a:t>Lord</a:t>
            </a:r>
            <a:r>
              <a:rPr lang="en-US" i="0" dirty="0">
                <a:solidFill>
                  <a:srgbClr val="000000"/>
                </a:solidFill>
                <a:effectLst/>
                <a:latin typeface="system-ui"/>
              </a:rPr>
              <a:t> your God, so shall ye be established; believe his prophets, so shall ye prosper.</a:t>
            </a:r>
            <a:endParaRPr lang="en-US" dirty="0"/>
          </a:p>
          <a:p>
            <a:r>
              <a:rPr lang="en-US" dirty="0"/>
              <a:t>Hide us from evil intent, those with bad motives. Those who harm you will suffer in some way</a:t>
            </a:r>
          </a:p>
          <a:p>
            <a:endParaRPr lang="en-US" dirty="0"/>
          </a:p>
          <a:p>
            <a:endParaRPr lang="en-US" dirty="0"/>
          </a:p>
          <a:p>
            <a:endParaRPr lang="en-US" dirty="0"/>
          </a:p>
        </p:txBody>
      </p:sp>
    </p:spTree>
    <p:extLst>
      <p:ext uri="{BB962C8B-B14F-4D97-AF65-F5344CB8AC3E}">
        <p14:creationId xmlns:p14="http://schemas.microsoft.com/office/powerpoint/2010/main" val="365820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9658-563C-4BBA-8AA1-FCDA62B05359}"/>
              </a:ext>
            </a:extLst>
          </p:cNvPr>
          <p:cNvSpPr>
            <a:spLocks noGrp="1"/>
          </p:cNvSpPr>
          <p:nvPr>
            <p:ph type="title"/>
          </p:nvPr>
        </p:nvSpPr>
        <p:spPr/>
        <p:txBody>
          <a:bodyPr/>
          <a:lstStyle/>
          <a:p>
            <a:pPr algn="ctr"/>
            <a:r>
              <a:rPr lang="en-US" dirty="0"/>
              <a:t>Guard Your Heart</a:t>
            </a:r>
          </a:p>
        </p:txBody>
      </p:sp>
      <p:sp>
        <p:nvSpPr>
          <p:cNvPr id="3" name="Content Placeholder 2">
            <a:extLst>
              <a:ext uri="{FF2B5EF4-FFF2-40B4-BE49-F238E27FC236}">
                <a16:creationId xmlns:a16="http://schemas.microsoft.com/office/drawing/2014/main" id="{7454F7AE-0575-434A-9CEC-E422640DA667}"/>
              </a:ext>
            </a:extLst>
          </p:cNvPr>
          <p:cNvSpPr>
            <a:spLocks noGrp="1"/>
          </p:cNvSpPr>
          <p:nvPr>
            <p:ph idx="1"/>
          </p:nvPr>
        </p:nvSpPr>
        <p:spPr/>
        <p:txBody>
          <a:bodyPr>
            <a:normAutofit fontScale="92500" lnSpcReduction="10000"/>
          </a:bodyPr>
          <a:lstStyle/>
          <a:p>
            <a:r>
              <a:rPr lang="en-US" dirty="0"/>
              <a:t>Early will I seek thee</a:t>
            </a:r>
          </a:p>
          <a:p>
            <a:r>
              <a:rPr lang="en-US" dirty="0"/>
              <a:t>Levels of challenge</a:t>
            </a:r>
          </a:p>
          <a:p>
            <a:r>
              <a:rPr lang="en-US" dirty="0"/>
              <a:t>Attacks on faith</a:t>
            </a:r>
          </a:p>
          <a:p>
            <a:r>
              <a:rPr lang="en-US" dirty="0"/>
              <a:t>Precept by precept</a:t>
            </a:r>
          </a:p>
          <a:p>
            <a:r>
              <a:rPr lang="en-US" dirty="0"/>
              <a:t>Timing</a:t>
            </a:r>
          </a:p>
          <a:p>
            <a:r>
              <a:rPr lang="en-US" dirty="0"/>
              <a:t>Expose sin - works both ways</a:t>
            </a:r>
          </a:p>
          <a:p>
            <a:r>
              <a:rPr lang="en-US" dirty="0"/>
              <a:t>Being misunderstood</a:t>
            </a:r>
          </a:p>
          <a:p>
            <a:r>
              <a:rPr lang="en-US" dirty="0"/>
              <a:t>Hardened Heart  -refusal to end known sin, </a:t>
            </a:r>
          </a:p>
          <a:p>
            <a:pPr lvl="1"/>
            <a:r>
              <a:rPr lang="en-US" dirty="0" err="1"/>
              <a:t>cf</a:t>
            </a:r>
            <a:r>
              <a:rPr lang="en-US" dirty="0"/>
              <a:t> Pharoah</a:t>
            </a:r>
          </a:p>
          <a:p>
            <a:r>
              <a:rPr lang="en-US" dirty="0"/>
              <a:t>Attacks on family</a:t>
            </a:r>
          </a:p>
        </p:txBody>
      </p:sp>
    </p:spTree>
    <p:extLst>
      <p:ext uri="{BB962C8B-B14F-4D97-AF65-F5344CB8AC3E}">
        <p14:creationId xmlns:p14="http://schemas.microsoft.com/office/powerpoint/2010/main" val="270539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30F5-5EA7-4218-A3A7-D25EE6F5A27D}"/>
              </a:ext>
            </a:extLst>
          </p:cNvPr>
          <p:cNvSpPr>
            <a:spLocks noGrp="1"/>
          </p:cNvSpPr>
          <p:nvPr>
            <p:ph type="title"/>
          </p:nvPr>
        </p:nvSpPr>
        <p:spPr/>
        <p:txBody>
          <a:bodyPr/>
          <a:lstStyle/>
          <a:p>
            <a:pPr algn="ctr"/>
            <a:r>
              <a:rPr lang="en-US" dirty="0"/>
              <a:t>Spiritual Cleanup</a:t>
            </a:r>
          </a:p>
        </p:txBody>
      </p:sp>
      <p:sp>
        <p:nvSpPr>
          <p:cNvPr id="3" name="Content Placeholder 2">
            <a:extLst>
              <a:ext uri="{FF2B5EF4-FFF2-40B4-BE49-F238E27FC236}">
                <a16:creationId xmlns:a16="http://schemas.microsoft.com/office/drawing/2014/main" id="{97249810-4EC2-4630-83E9-8EEB8E6B364D}"/>
              </a:ext>
            </a:extLst>
          </p:cNvPr>
          <p:cNvSpPr>
            <a:spLocks noGrp="1"/>
          </p:cNvSpPr>
          <p:nvPr>
            <p:ph idx="1"/>
          </p:nvPr>
        </p:nvSpPr>
        <p:spPr/>
        <p:txBody>
          <a:bodyPr/>
          <a:lstStyle/>
          <a:p>
            <a:r>
              <a:rPr lang="en-US" dirty="0"/>
              <a:t>Porn – clean brain – blood bath, erasure</a:t>
            </a:r>
          </a:p>
          <a:p>
            <a:pPr lvl="1"/>
            <a:r>
              <a:rPr lang="en-US" dirty="0"/>
              <a:t>Clean out the videos in your brain</a:t>
            </a:r>
          </a:p>
          <a:p>
            <a:r>
              <a:rPr lang="en-US" dirty="0"/>
              <a:t>Fasting will expose internal demons</a:t>
            </a:r>
          </a:p>
          <a:p>
            <a:r>
              <a:rPr lang="en-US" dirty="0"/>
              <a:t>False teachings and assumptions, e.g. Old Testament no longer a concern to us</a:t>
            </a:r>
          </a:p>
          <a:p>
            <a:pPr algn="l"/>
            <a:r>
              <a:rPr lang="en-US" dirty="0"/>
              <a:t>Error of making it a work of the flesh -  </a:t>
            </a:r>
            <a:r>
              <a:rPr lang="en-US" b="0" i="0" u="none" strike="noStrike" dirty="0">
                <a:solidFill>
                  <a:srgbClr val="952004"/>
                </a:solidFill>
                <a:effectLst/>
                <a:latin typeface="system-ui"/>
                <a:hlinkClick r:id="rId3"/>
              </a:rPr>
              <a:t>Galatians 3:28</a:t>
            </a:r>
            <a:r>
              <a:rPr lang="en-US" b="0" i="0" u="none" strike="noStrike" dirty="0">
                <a:solidFill>
                  <a:srgbClr val="952004"/>
                </a:solidFill>
                <a:effectLst/>
                <a:latin typeface="system-ui"/>
              </a:rPr>
              <a:t> </a:t>
            </a:r>
            <a:r>
              <a:rPr lang="en-US" b="0" i="0" dirty="0">
                <a:solidFill>
                  <a:srgbClr val="000000"/>
                </a:solidFill>
                <a:effectLst/>
                <a:latin typeface="system-ui"/>
              </a:rPr>
              <a:t>There is neither Jew nor Greek, there is neither </a:t>
            </a:r>
            <a:r>
              <a:rPr lang="en-US" i="0" dirty="0">
                <a:solidFill>
                  <a:srgbClr val="000000"/>
                </a:solidFill>
                <a:effectLst/>
                <a:latin typeface="system-ui"/>
              </a:rPr>
              <a:t>bond</a:t>
            </a:r>
            <a:r>
              <a:rPr lang="en-US" b="0" i="0" dirty="0">
                <a:solidFill>
                  <a:srgbClr val="000000"/>
                </a:solidFill>
                <a:effectLst/>
                <a:latin typeface="system-ui"/>
              </a:rPr>
              <a:t> nor </a:t>
            </a:r>
            <a:r>
              <a:rPr lang="en-US" i="0" dirty="0">
                <a:solidFill>
                  <a:srgbClr val="000000"/>
                </a:solidFill>
                <a:effectLst/>
                <a:latin typeface="system-ui"/>
              </a:rPr>
              <a:t>free</a:t>
            </a:r>
            <a:r>
              <a:rPr lang="en-US" b="0" i="0" dirty="0">
                <a:solidFill>
                  <a:srgbClr val="000000"/>
                </a:solidFill>
                <a:effectLst/>
                <a:latin typeface="system-ui"/>
              </a:rPr>
              <a:t>, there is neither male nor female: for ye are all one in Christ Jesus.</a:t>
            </a:r>
          </a:p>
          <a:p>
            <a:endParaRPr lang="en-US" dirty="0"/>
          </a:p>
          <a:p>
            <a:endParaRPr lang="en-US" dirty="0"/>
          </a:p>
        </p:txBody>
      </p:sp>
    </p:spTree>
    <p:extLst>
      <p:ext uri="{BB962C8B-B14F-4D97-AF65-F5344CB8AC3E}">
        <p14:creationId xmlns:p14="http://schemas.microsoft.com/office/powerpoint/2010/main" val="1438115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5501F-6A37-4168-B1DE-CD9DFA733BBA}"/>
              </a:ext>
            </a:extLst>
          </p:cNvPr>
          <p:cNvSpPr>
            <a:spLocks noGrp="1"/>
          </p:cNvSpPr>
          <p:nvPr>
            <p:ph type="title"/>
          </p:nvPr>
        </p:nvSpPr>
        <p:spPr/>
        <p:txBody>
          <a:bodyPr/>
          <a:lstStyle/>
          <a:p>
            <a:pPr algn="ctr"/>
            <a:r>
              <a:rPr lang="en-US" dirty="0"/>
              <a:t>Paul’s Prayer for His Team</a:t>
            </a:r>
          </a:p>
        </p:txBody>
      </p:sp>
      <p:sp>
        <p:nvSpPr>
          <p:cNvPr id="3" name="Content Placeholder 2">
            <a:extLst>
              <a:ext uri="{FF2B5EF4-FFF2-40B4-BE49-F238E27FC236}">
                <a16:creationId xmlns:a16="http://schemas.microsoft.com/office/drawing/2014/main" id="{7ED888B7-4E5A-4768-82EA-C4D612EA7070}"/>
              </a:ext>
            </a:extLst>
          </p:cNvPr>
          <p:cNvSpPr>
            <a:spLocks noGrp="1"/>
          </p:cNvSpPr>
          <p:nvPr>
            <p:ph idx="1"/>
          </p:nvPr>
        </p:nvSpPr>
        <p:spPr/>
        <p:txBody>
          <a:bodyPr>
            <a:normAutofit fontScale="70000" lnSpcReduction="20000"/>
          </a:bodyPr>
          <a:lstStyle/>
          <a:p>
            <a:pPr algn="l"/>
            <a:r>
              <a:rPr lang="en-US" dirty="0"/>
              <a:t>Ephesians </a:t>
            </a:r>
            <a:r>
              <a:rPr lang="en-US" b="1" i="0" baseline="30000" dirty="0">
                <a:solidFill>
                  <a:srgbClr val="000000"/>
                </a:solidFill>
                <a:effectLst/>
                <a:latin typeface="system-ui"/>
              </a:rPr>
              <a:t>16 I </a:t>
            </a:r>
            <a:r>
              <a:rPr lang="en-US" b="0" i="0" dirty="0">
                <a:solidFill>
                  <a:srgbClr val="000000"/>
                </a:solidFill>
                <a:effectLst/>
                <a:latin typeface="system-ui"/>
              </a:rPr>
              <a:t>Cease not to give thanks for you, making mention of you in my prayers;</a:t>
            </a:r>
          </a:p>
          <a:p>
            <a:pPr algn="l"/>
            <a:r>
              <a:rPr lang="en-US" b="1" i="0" baseline="30000" dirty="0">
                <a:solidFill>
                  <a:srgbClr val="000000"/>
                </a:solidFill>
                <a:effectLst/>
                <a:latin typeface="system-ui"/>
              </a:rPr>
              <a:t>17 </a:t>
            </a:r>
            <a:r>
              <a:rPr lang="en-US" b="0" i="0" dirty="0">
                <a:solidFill>
                  <a:srgbClr val="000000"/>
                </a:solidFill>
                <a:effectLst/>
                <a:latin typeface="system-ui"/>
              </a:rPr>
              <a:t>That the God of our Lord Jesus Christ, the Father of glory, may give unto you the spirit of wisdom and revelation in the knowledge of him:</a:t>
            </a:r>
          </a:p>
          <a:p>
            <a:pPr algn="l"/>
            <a:r>
              <a:rPr lang="en-US" b="1" i="0" baseline="30000" dirty="0">
                <a:solidFill>
                  <a:srgbClr val="000000"/>
                </a:solidFill>
                <a:effectLst/>
                <a:latin typeface="system-ui"/>
              </a:rPr>
              <a:t>18 </a:t>
            </a:r>
            <a:r>
              <a:rPr lang="en-US" b="0" i="0" dirty="0">
                <a:solidFill>
                  <a:srgbClr val="000000"/>
                </a:solidFill>
                <a:effectLst/>
                <a:latin typeface="system-ui"/>
              </a:rPr>
              <a:t>The eyes of your understanding being enlightened; that ye may know what is the hope of his calling, and what the riches of the glory of his inheritance in the saints,</a:t>
            </a:r>
          </a:p>
          <a:p>
            <a:pPr algn="l"/>
            <a:r>
              <a:rPr lang="en-US" b="1" i="0" baseline="30000" dirty="0">
                <a:solidFill>
                  <a:srgbClr val="000000"/>
                </a:solidFill>
                <a:effectLst/>
                <a:latin typeface="system-ui"/>
              </a:rPr>
              <a:t>19 </a:t>
            </a:r>
            <a:r>
              <a:rPr lang="en-US" b="0" i="0" dirty="0">
                <a:solidFill>
                  <a:srgbClr val="000000"/>
                </a:solidFill>
                <a:effectLst/>
                <a:latin typeface="system-ui"/>
              </a:rPr>
              <a:t>And what is the exceeding greatness of his power to us-ward who believe, according to the working of his mighty power,</a:t>
            </a:r>
          </a:p>
          <a:p>
            <a:pPr algn="l"/>
            <a:r>
              <a:rPr lang="en-US" b="1" i="0" baseline="30000" dirty="0">
                <a:solidFill>
                  <a:srgbClr val="000000"/>
                </a:solidFill>
                <a:effectLst/>
                <a:latin typeface="system-ui"/>
              </a:rPr>
              <a:t>20 </a:t>
            </a:r>
            <a:r>
              <a:rPr lang="en-US" b="0" i="0" dirty="0">
                <a:solidFill>
                  <a:srgbClr val="000000"/>
                </a:solidFill>
                <a:effectLst/>
                <a:latin typeface="system-ui"/>
              </a:rPr>
              <a:t>Which he wrought in Christ, when he raised him from the dead, and set him at his own right hand in the heavenly places,</a:t>
            </a:r>
          </a:p>
          <a:p>
            <a:pPr algn="l"/>
            <a:r>
              <a:rPr lang="en-US" b="1" i="0" baseline="30000" dirty="0">
                <a:solidFill>
                  <a:srgbClr val="000000"/>
                </a:solidFill>
                <a:effectLst/>
                <a:latin typeface="system-ui"/>
              </a:rPr>
              <a:t>21 </a:t>
            </a:r>
            <a:r>
              <a:rPr lang="en-US" b="0" i="0" dirty="0">
                <a:solidFill>
                  <a:srgbClr val="000000"/>
                </a:solidFill>
                <a:effectLst/>
                <a:latin typeface="system-ui"/>
              </a:rPr>
              <a:t>Far above all principality, and power, and might, and dominion, and every name that is named, not only in this world, but also in that which is to come:</a:t>
            </a:r>
          </a:p>
          <a:p>
            <a:pPr algn="l"/>
            <a:r>
              <a:rPr lang="en-US" b="1" i="0" baseline="30000" dirty="0">
                <a:solidFill>
                  <a:srgbClr val="000000"/>
                </a:solidFill>
                <a:effectLst/>
                <a:latin typeface="system-ui"/>
              </a:rPr>
              <a:t>22 </a:t>
            </a:r>
            <a:r>
              <a:rPr lang="en-US" b="0" i="0" dirty="0">
                <a:solidFill>
                  <a:srgbClr val="000000"/>
                </a:solidFill>
                <a:effectLst/>
                <a:latin typeface="system-ui"/>
              </a:rPr>
              <a:t>And hath put all things under his feet, and gave him to be the head over all things to the church,</a:t>
            </a:r>
          </a:p>
          <a:p>
            <a:endParaRPr lang="en-US" dirty="0"/>
          </a:p>
        </p:txBody>
      </p:sp>
    </p:spTree>
    <p:extLst>
      <p:ext uri="{BB962C8B-B14F-4D97-AF65-F5344CB8AC3E}">
        <p14:creationId xmlns:p14="http://schemas.microsoft.com/office/powerpoint/2010/main" val="1236246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7617-7A80-4AE7-8130-D8E94066F979}"/>
              </a:ext>
            </a:extLst>
          </p:cNvPr>
          <p:cNvSpPr>
            <a:spLocks noGrp="1"/>
          </p:cNvSpPr>
          <p:nvPr>
            <p:ph type="title"/>
          </p:nvPr>
        </p:nvSpPr>
        <p:spPr/>
        <p:txBody>
          <a:bodyPr/>
          <a:lstStyle/>
          <a:p>
            <a:pPr algn="ctr"/>
            <a:r>
              <a:rPr lang="en-US" dirty="0"/>
              <a:t>Religious Spirit</a:t>
            </a:r>
          </a:p>
        </p:txBody>
      </p:sp>
      <p:sp>
        <p:nvSpPr>
          <p:cNvPr id="3" name="Content Placeholder 2">
            <a:extLst>
              <a:ext uri="{FF2B5EF4-FFF2-40B4-BE49-F238E27FC236}">
                <a16:creationId xmlns:a16="http://schemas.microsoft.com/office/drawing/2014/main" id="{D5BAE380-80AC-43EA-9C47-904D414B90FF}"/>
              </a:ext>
            </a:extLst>
          </p:cNvPr>
          <p:cNvSpPr>
            <a:spLocks noGrp="1"/>
          </p:cNvSpPr>
          <p:nvPr>
            <p:ph idx="1"/>
          </p:nvPr>
        </p:nvSpPr>
        <p:spPr/>
        <p:txBody>
          <a:bodyPr>
            <a:normAutofit/>
          </a:bodyPr>
          <a:lstStyle/>
          <a:p>
            <a:pPr algn="l"/>
            <a:r>
              <a:rPr lang="en-US" dirty="0"/>
              <a:t>The word is not bound </a:t>
            </a:r>
            <a:r>
              <a:rPr lang="en-US" b="0" i="0" u="none" strike="noStrike" dirty="0">
                <a:solidFill>
                  <a:srgbClr val="952004"/>
                </a:solidFill>
                <a:effectLst/>
                <a:latin typeface="system-ui"/>
                <a:hlinkClick r:id="rId3"/>
              </a:rPr>
              <a:t>2 </a:t>
            </a:r>
            <a:r>
              <a:rPr lang="en-US" b="0" i="0" u="none" strike="noStrike">
                <a:solidFill>
                  <a:srgbClr val="952004"/>
                </a:solidFill>
                <a:effectLst/>
                <a:latin typeface="system-ui"/>
                <a:hlinkClick r:id="rId3"/>
              </a:rPr>
              <a:t>Timothy 2:9</a:t>
            </a:r>
            <a:r>
              <a:rPr lang="en-US" b="0" i="0" u="none" strike="noStrike">
                <a:solidFill>
                  <a:srgbClr val="952004"/>
                </a:solidFill>
                <a:effectLst/>
                <a:latin typeface="system-ui"/>
              </a:rPr>
              <a:t> </a:t>
            </a:r>
            <a:r>
              <a:rPr lang="en-US" b="0" i="0">
                <a:solidFill>
                  <a:srgbClr val="000000"/>
                </a:solidFill>
                <a:effectLst/>
                <a:latin typeface="system-ui"/>
              </a:rPr>
              <a:t>Wherein </a:t>
            </a:r>
            <a:r>
              <a:rPr lang="en-US" b="0" i="0" dirty="0">
                <a:solidFill>
                  <a:srgbClr val="000000"/>
                </a:solidFill>
                <a:effectLst/>
                <a:latin typeface="system-ui"/>
              </a:rPr>
              <a:t>I suffer trouble, as an evil doer, even unto bonds; but the word of God is </a:t>
            </a:r>
            <a:r>
              <a:rPr lang="en-US" b="1" i="0" dirty="0">
                <a:solidFill>
                  <a:srgbClr val="000000"/>
                </a:solidFill>
                <a:effectLst/>
                <a:latin typeface="system-ui"/>
              </a:rPr>
              <a:t>not</a:t>
            </a:r>
            <a:r>
              <a:rPr lang="en-US" b="0" i="0" dirty="0">
                <a:solidFill>
                  <a:srgbClr val="000000"/>
                </a:solidFill>
                <a:effectLst/>
                <a:latin typeface="system-ui"/>
              </a:rPr>
              <a:t> </a:t>
            </a:r>
            <a:r>
              <a:rPr lang="en-US" b="1" i="0" dirty="0">
                <a:solidFill>
                  <a:srgbClr val="000000"/>
                </a:solidFill>
                <a:effectLst/>
                <a:latin typeface="system-ui"/>
              </a:rPr>
              <a:t>bound</a:t>
            </a:r>
            <a:r>
              <a:rPr lang="en-US" b="0" i="0" dirty="0">
                <a:solidFill>
                  <a:srgbClr val="000000"/>
                </a:solidFill>
                <a:effectLst/>
                <a:latin typeface="system-ui"/>
              </a:rPr>
              <a:t>.</a:t>
            </a:r>
            <a:endParaRPr lang="en-US" dirty="0"/>
          </a:p>
          <a:p>
            <a:r>
              <a:rPr lang="en-US" dirty="0"/>
              <a:t>Hate is motivator</a:t>
            </a:r>
          </a:p>
          <a:p>
            <a:r>
              <a:rPr lang="en-US" dirty="0"/>
              <a:t>What they can’t control </a:t>
            </a:r>
          </a:p>
          <a:p>
            <a:r>
              <a:rPr lang="en-US" dirty="0"/>
              <a:t>Judgmental</a:t>
            </a:r>
          </a:p>
          <a:p>
            <a:r>
              <a:rPr lang="en-US" dirty="0"/>
              <a:t>Hard heart</a:t>
            </a:r>
          </a:p>
          <a:p>
            <a:r>
              <a:rPr lang="en-US" dirty="0"/>
              <a:t>Spirit of murder</a:t>
            </a:r>
          </a:p>
          <a:p>
            <a:r>
              <a:rPr lang="en-US" dirty="0"/>
              <a:t>Stubbornness is as witchcraft</a:t>
            </a:r>
          </a:p>
        </p:txBody>
      </p:sp>
    </p:spTree>
    <p:extLst>
      <p:ext uri="{BB962C8B-B14F-4D97-AF65-F5344CB8AC3E}">
        <p14:creationId xmlns:p14="http://schemas.microsoft.com/office/powerpoint/2010/main" val="415763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4645-13B4-408D-9DC4-641BFE18C31B}"/>
              </a:ext>
            </a:extLst>
          </p:cNvPr>
          <p:cNvSpPr>
            <a:spLocks noGrp="1"/>
          </p:cNvSpPr>
          <p:nvPr>
            <p:ph type="title"/>
          </p:nvPr>
        </p:nvSpPr>
        <p:spPr/>
        <p:txBody>
          <a:bodyPr/>
          <a:lstStyle/>
          <a:p>
            <a:pPr algn="ctr"/>
            <a:r>
              <a:rPr lang="en-US" dirty="0"/>
              <a:t>Fear of the Lord</a:t>
            </a:r>
          </a:p>
        </p:txBody>
      </p:sp>
      <p:sp>
        <p:nvSpPr>
          <p:cNvPr id="3" name="Content Placeholder 2">
            <a:extLst>
              <a:ext uri="{FF2B5EF4-FFF2-40B4-BE49-F238E27FC236}">
                <a16:creationId xmlns:a16="http://schemas.microsoft.com/office/drawing/2014/main" id="{BC6A9553-0826-41AE-B383-0868CA526B50}"/>
              </a:ext>
            </a:extLst>
          </p:cNvPr>
          <p:cNvSpPr>
            <a:spLocks noGrp="1"/>
          </p:cNvSpPr>
          <p:nvPr>
            <p:ph idx="1"/>
          </p:nvPr>
        </p:nvSpPr>
        <p:spPr/>
        <p:txBody>
          <a:bodyPr/>
          <a:lstStyle/>
          <a:p>
            <a:r>
              <a:rPr lang="en-US" dirty="0"/>
              <a:t>Hate evil</a:t>
            </a:r>
          </a:p>
          <a:p>
            <a:r>
              <a:rPr lang="en-US" dirty="0"/>
              <a:t>Beginning of wisdom</a:t>
            </a:r>
          </a:p>
          <a:p>
            <a:r>
              <a:rPr lang="en-US" dirty="0"/>
              <a:t>Required</a:t>
            </a:r>
          </a:p>
          <a:p>
            <a:r>
              <a:rPr lang="en-US" dirty="0"/>
              <a:t>Attitude</a:t>
            </a:r>
          </a:p>
          <a:p>
            <a:r>
              <a:rPr lang="en-US" dirty="0"/>
              <a:t>Kingdom – no Greek ,bond free etc</a:t>
            </a:r>
          </a:p>
          <a:p>
            <a:r>
              <a:rPr lang="en-US" dirty="0"/>
              <a:t>Reminds you that you don’t know everything and if you know it, possibly so does the enemy – your ignorance protects you so you can take direction from Holy Spirit</a:t>
            </a:r>
          </a:p>
        </p:txBody>
      </p:sp>
    </p:spTree>
    <p:extLst>
      <p:ext uri="{BB962C8B-B14F-4D97-AF65-F5344CB8AC3E}">
        <p14:creationId xmlns:p14="http://schemas.microsoft.com/office/powerpoint/2010/main" val="2958078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4005-9346-4E8C-AB5E-70D4E0303E8A}"/>
              </a:ext>
            </a:extLst>
          </p:cNvPr>
          <p:cNvSpPr>
            <a:spLocks noGrp="1"/>
          </p:cNvSpPr>
          <p:nvPr>
            <p:ph type="title"/>
          </p:nvPr>
        </p:nvSpPr>
        <p:spPr>
          <a:xfrm>
            <a:off x="628650" y="1131094"/>
            <a:ext cx="7886700" cy="884147"/>
          </a:xfrm>
        </p:spPr>
        <p:txBody>
          <a:bodyPr>
            <a:normAutofit fontScale="90000"/>
          </a:bodyPr>
          <a:lstStyle/>
          <a:p>
            <a:pPr algn="ctr"/>
            <a:r>
              <a:rPr lang="en-US" dirty="0"/>
              <a:t>How to Pray the Word Back to God</a:t>
            </a:r>
            <a:br>
              <a:rPr lang="en-US" dirty="0"/>
            </a:br>
            <a:r>
              <a:rPr lang="en-US" dirty="0"/>
              <a:t>Session 2</a:t>
            </a:r>
          </a:p>
        </p:txBody>
      </p:sp>
      <p:sp>
        <p:nvSpPr>
          <p:cNvPr id="3" name="Content Placeholder 2">
            <a:extLst>
              <a:ext uri="{FF2B5EF4-FFF2-40B4-BE49-F238E27FC236}">
                <a16:creationId xmlns:a16="http://schemas.microsoft.com/office/drawing/2014/main" id="{B15C9617-CC03-4E07-A68D-CDCE6BEC3443}"/>
              </a:ext>
            </a:extLst>
          </p:cNvPr>
          <p:cNvSpPr>
            <a:spLocks noGrp="1"/>
          </p:cNvSpPr>
          <p:nvPr>
            <p:ph idx="1"/>
          </p:nvPr>
        </p:nvSpPr>
        <p:spPr>
          <a:xfrm>
            <a:off x="628650" y="2867298"/>
            <a:ext cx="7886700" cy="3263504"/>
          </a:xfrm>
        </p:spPr>
        <p:txBody>
          <a:bodyPr/>
          <a:lstStyle/>
          <a:p>
            <a:r>
              <a:rPr lang="en-US" dirty="0">
                <a:hlinkClick r:id="rId3"/>
              </a:rPr>
              <a:t>Praying the Word with Dutch Sheets</a:t>
            </a:r>
            <a:r>
              <a:rPr lang="en-US" dirty="0"/>
              <a:t>    </a:t>
            </a:r>
          </a:p>
          <a:p>
            <a:r>
              <a:rPr lang="en-US" dirty="0"/>
              <a:t>Calling on help from angels</a:t>
            </a:r>
          </a:p>
        </p:txBody>
      </p:sp>
    </p:spTree>
    <p:extLst>
      <p:ext uri="{BB962C8B-B14F-4D97-AF65-F5344CB8AC3E}">
        <p14:creationId xmlns:p14="http://schemas.microsoft.com/office/powerpoint/2010/main" val="2225410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C651-5B82-45BB-B3ED-E81EA6FF44DC}"/>
              </a:ext>
            </a:extLst>
          </p:cNvPr>
          <p:cNvSpPr>
            <a:spLocks noGrp="1"/>
          </p:cNvSpPr>
          <p:nvPr>
            <p:ph type="title"/>
          </p:nvPr>
        </p:nvSpPr>
        <p:spPr/>
        <p:txBody>
          <a:bodyPr/>
          <a:lstStyle/>
          <a:p>
            <a:pPr algn="ctr"/>
            <a:r>
              <a:rPr lang="en-US" dirty="0"/>
              <a:t>Finding Your Call</a:t>
            </a:r>
          </a:p>
        </p:txBody>
      </p:sp>
      <p:sp>
        <p:nvSpPr>
          <p:cNvPr id="3" name="Content Placeholder 2">
            <a:extLst>
              <a:ext uri="{FF2B5EF4-FFF2-40B4-BE49-F238E27FC236}">
                <a16:creationId xmlns:a16="http://schemas.microsoft.com/office/drawing/2014/main" id="{9FA15975-6A95-4EF3-9BF0-48FFDA04BB6C}"/>
              </a:ext>
            </a:extLst>
          </p:cNvPr>
          <p:cNvSpPr>
            <a:spLocks noGrp="1"/>
          </p:cNvSpPr>
          <p:nvPr>
            <p:ph idx="1"/>
          </p:nvPr>
        </p:nvSpPr>
        <p:spPr/>
        <p:txBody>
          <a:bodyPr/>
          <a:lstStyle/>
          <a:p>
            <a:r>
              <a:rPr lang="en-US" dirty="0"/>
              <a:t>The Call and The Watch</a:t>
            </a:r>
          </a:p>
          <a:p>
            <a:pPr lvl="1"/>
            <a:r>
              <a:rPr lang="en-US" dirty="0"/>
              <a:t>What God has called you to, jurisdiction</a:t>
            </a:r>
          </a:p>
          <a:p>
            <a:pPr lvl="2"/>
            <a:r>
              <a:rPr lang="en-US" dirty="0"/>
              <a:t>Individuals under attack</a:t>
            </a:r>
          </a:p>
          <a:p>
            <a:pPr lvl="2"/>
            <a:r>
              <a:rPr lang="en-US" dirty="0"/>
              <a:t>National jurisdictions</a:t>
            </a:r>
          </a:p>
          <a:p>
            <a:pPr lvl="2"/>
            <a:r>
              <a:rPr lang="en-US" dirty="0"/>
              <a:t>People groups</a:t>
            </a:r>
          </a:p>
          <a:p>
            <a:pPr lvl="2"/>
            <a:r>
              <a:rPr lang="en-US" dirty="0"/>
              <a:t>Internal problems</a:t>
            </a:r>
          </a:p>
          <a:p>
            <a:pPr lvl="3"/>
            <a:r>
              <a:rPr lang="en-US" dirty="0"/>
              <a:t>E.g. buying land for church building</a:t>
            </a:r>
          </a:p>
          <a:p>
            <a:pPr lvl="1"/>
            <a:r>
              <a:rPr lang="en-US" dirty="0"/>
              <a:t>What Prophets have identified as war zones</a:t>
            </a:r>
          </a:p>
          <a:p>
            <a:pPr lvl="2"/>
            <a:r>
              <a:rPr lang="en-US" dirty="0"/>
              <a:t>No one rises above the level of </a:t>
            </a:r>
            <a:r>
              <a:rPr lang="en-US"/>
              <a:t>his information</a:t>
            </a:r>
            <a:endParaRPr lang="en-US" dirty="0"/>
          </a:p>
        </p:txBody>
      </p:sp>
    </p:spTree>
    <p:extLst>
      <p:ext uri="{BB962C8B-B14F-4D97-AF65-F5344CB8AC3E}">
        <p14:creationId xmlns:p14="http://schemas.microsoft.com/office/powerpoint/2010/main" val="2766220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EE7B-752B-4092-8B5A-61FFA9ABD263}"/>
              </a:ext>
            </a:extLst>
          </p:cNvPr>
          <p:cNvSpPr>
            <a:spLocks noGrp="1"/>
          </p:cNvSpPr>
          <p:nvPr>
            <p:ph type="title"/>
          </p:nvPr>
        </p:nvSpPr>
        <p:spPr/>
        <p:txBody>
          <a:bodyPr/>
          <a:lstStyle/>
          <a:p>
            <a:pPr algn="ctr"/>
            <a:r>
              <a:rPr lang="en-US" dirty="0"/>
              <a:t>We live in 3 worlds</a:t>
            </a:r>
          </a:p>
        </p:txBody>
      </p:sp>
      <p:sp>
        <p:nvSpPr>
          <p:cNvPr id="3" name="Content Placeholder 2">
            <a:extLst>
              <a:ext uri="{FF2B5EF4-FFF2-40B4-BE49-F238E27FC236}">
                <a16:creationId xmlns:a16="http://schemas.microsoft.com/office/drawing/2014/main" id="{1A89B512-EB64-41B2-AD39-5F5FE5295592}"/>
              </a:ext>
            </a:extLst>
          </p:cNvPr>
          <p:cNvSpPr>
            <a:spLocks noGrp="1"/>
          </p:cNvSpPr>
          <p:nvPr>
            <p:ph sz="half" idx="1"/>
          </p:nvPr>
        </p:nvSpPr>
        <p:spPr/>
        <p:txBody>
          <a:bodyPr/>
          <a:lstStyle/>
          <a:p>
            <a:r>
              <a:rPr lang="en-US" dirty="0"/>
              <a:t>Body 1</a:t>
            </a:r>
            <a:r>
              <a:rPr lang="en-US" baseline="30000" dirty="0"/>
              <a:t>st</a:t>
            </a:r>
            <a:r>
              <a:rPr lang="en-US" dirty="0"/>
              <a:t> t get our attention</a:t>
            </a:r>
          </a:p>
          <a:p>
            <a:r>
              <a:rPr lang="en-US" dirty="0"/>
              <a:t>Soul 2</a:t>
            </a:r>
            <a:r>
              <a:rPr lang="en-US" baseline="30000" dirty="0"/>
              <a:t>nd</a:t>
            </a:r>
            <a:r>
              <a:rPr lang="en-US" dirty="0"/>
              <a:t> to be considered</a:t>
            </a:r>
          </a:p>
          <a:p>
            <a:r>
              <a:rPr lang="en-US" dirty="0"/>
              <a:t>Spirit Last, if ever</a:t>
            </a:r>
          </a:p>
          <a:p>
            <a:endParaRPr lang="en-US" dirty="0"/>
          </a:p>
        </p:txBody>
      </p:sp>
      <p:sp>
        <p:nvSpPr>
          <p:cNvPr id="4" name="Content Placeholder 3">
            <a:extLst>
              <a:ext uri="{FF2B5EF4-FFF2-40B4-BE49-F238E27FC236}">
                <a16:creationId xmlns:a16="http://schemas.microsoft.com/office/drawing/2014/main" id="{58117373-6FBD-409A-87C0-F1E0A88CEC94}"/>
              </a:ext>
            </a:extLst>
          </p:cNvPr>
          <p:cNvSpPr>
            <a:spLocks noGrp="1"/>
          </p:cNvSpPr>
          <p:nvPr>
            <p:ph sz="half" idx="2"/>
          </p:nvPr>
        </p:nvSpPr>
        <p:spPr/>
        <p:txBody>
          <a:bodyPr/>
          <a:lstStyle/>
          <a:p>
            <a:r>
              <a:rPr lang="en-US" dirty="0"/>
              <a:t>Spirit rules the</a:t>
            </a:r>
          </a:p>
          <a:p>
            <a:r>
              <a:rPr lang="en-US" dirty="0"/>
              <a:t>Soul rules the</a:t>
            </a:r>
          </a:p>
          <a:p>
            <a:r>
              <a:rPr lang="en-US" dirty="0"/>
              <a:t>Body</a:t>
            </a:r>
          </a:p>
          <a:p>
            <a:endParaRPr lang="en-US" dirty="0"/>
          </a:p>
        </p:txBody>
      </p:sp>
    </p:spTree>
    <p:extLst>
      <p:ext uri="{BB962C8B-B14F-4D97-AF65-F5344CB8AC3E}">
        <p14:creationId xmlns:p14="http://schemas.microsoft.com/office/powerpoint/2010/main" val="276233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E5F33-29E6-4580-BB88-82214CBE190D}"/>
              </a:ext>
            </a:extLst>
          </p:cNvPr>
          <p:cNvSpPr>
            <a:spLocks noGrp="1"/>
          </p:cNvSpPr>
          <p:nvPr>
            <p:ph type="title"/>
          </p:nvPr>
        </p:nvSpPr>
        <p:spPr>
          <a:xfrm>
            <a:off x="628650" y="1131094"/>
            <a:ext cx="7886700" cy="1372076"/>
          </a:xfrm>
        </p:spPr>
        <p:txBody>
          <a:bodyPr/>
          <a:lstStyle/>
          <a:p>
            <a:pPr algn="ctr"/>
            <a:r>
              <a:rPr lang="en-US" dirty="0"/>
              <a:t>Our Agenda for the Next Few Weeks</a:t>
            </a:r>
          </a:p>
        </p:txBody>
      </p:sp>
      <p:sp>
        <p:nvSpPr>
          <p:cNvPr id="8" name="TextBox 7">
            <a:extLst>
              <a:ext uri="{FF2B5EF4-FFF2-40B4-BE49-F238E27FC236}">
                <a16:creationId xmlns:a16="http://schemas.microsoft.com/office/drawing/2014/main" id="{7EC14250-66B1-4D5E-828B-9F2C26562A6D}"/>
              </a:ext>
            </a:extLst>
          </p:cNvPr>
          <p:cNvSpPr txBox="1"/>
          <p:nvPr/>
        </p:nvSpPr>
        <p:spPr>
          <a:xfrm>
            <a:off x="1058092" y="2503170"/>
            <a:ext cx="6838406" cy="1200329"/>
          </a:xfrm>
          <a:prstGeom prst="rect">
            <a:avLst/>
          </a:prstGeom>
          <a:noFill/>
        </p:spPr>
        <p:txBody>
          <a:bodyPr wrap="square" rtlCol="0">
            <a:spAutoFit/>
          </a:bodyPr>
          <a:lstStyle/>
          <a:p>
            <a:r>
              <a:rPr lang="en-US" sz="3600" dirty="0">
                <a:hlinkClick r:id="rId3"/>
              </a:rPr>
              <a:t>Dutch Sheets </a:t>
            </a:r>
          </a:p>
          <a:p>
            <a:r>
              <a:rPr lang="en-US" sz="3600" dirty="0">
                <a:hlinkClick r:id="rId3"/>
              </a:rPr>
              <a:t>“Our Need for Revelation</a:t>
            </a:r>
            <a:r>
              <a:rPr lang="en-US" sz="3600" dirty="0"/>
              <a:t>”</a:t>
            </a:r>
          </a:p>
        </p:txBody>
      </p:sp>
      <p:sp>
        <p:nvSpPr>
          <p:cNvPr id="9" name="TextBox 8">
            <a:extLst>
              <a:ext uri="{FF2B5EF4-FFF2-40B4-BE49-F238E27FC236}">
                <a16:creationId xmlns:a16="http://schemas.microsoft.com/office/drawing/2014/main" id="{B3180DED-6FA2-4A9A-BE67-31238698CF5E}"/>
              </a:ext>
            </a:extLst>
          </p:cNvPr>
          <p:cNvSpPr txBox="1"/>
          <p:nvPr/>
        </p:nvSpPr>
        <p:spPr>
          <a:xfrm>
            <a:off x="1058092" y="3875246"/>
            <a:ext cx="7034347" cy="2585323"/>
          </a:xfrm>
          <a:prstGeom prst="rect">
            <a:avLst/>
          </a:prstGeom>
          <a:noFill/>
        </p:spPr>
        <p:txBody>
          <a:bodyPr wrap="square" rtlCol="0">
            <a:spAutoFit/>
          </a:bodyPr>
          <a:lstStyle/>
          <a:p>
            <a:r>
              <a:rPr lang="en-US" sz="2100" dirty="0"/>
              <a:t>15 Minutes</a:t>
            </a:r>
          </a:p>
          <a:p>
            <a:endParaRPr lang="en-US" sz="2100" dirty="0"/>
          </a:p>
          <a:p>
            <a:r>
              <a:rPr lang="en-US" sz="2400" dirty="0"/>
              <a:t>The icon – Jesus said I have many things to tell you but you cannot bear them</a:t>
            </a:r>
          </a:p>
          <a:p>
            <a:endParaRPr lang="en-US" sz="2400" dirty="0"/>
          </a:p>
          <a:p>
            <a:r>
              <a:rPr lang="en-US" sz="2400" dirty="0"/>
              <a:t>The Blue Puzzle piece is added revelation to your incomplete knowledge of God</a:t>
            </a:r>
            <a:endParaRPr lang="en-US" sz="2100" dirty="0"/>
          </a:p>
        </p:txBody>
      </p:sp>
    </p:spTree>
    <p:extLst>
      <p:ext uri="{BB962C8B-B14F-4D97-AF65-F5344CB8AC3E}">
        <p14:creationId xmlns:p14="http://schemas.microsoft.com/office/powerpoint/2010/main" val="4189711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CC4768-B22C-47CE-8E09-E71E4E2BF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7" y="1362468"/>
            <a:ext cx="9047957" cy="4960263"/>
          </a:xfrm>
          <a:prstGeom prst="rect">
            <a:avLst/>
          </a:prstGeom>
        </p:spPr>
      </p:pic>
      <p:sp>
        <p:nvSpPr>
          <p:cNvPr id="2" name="TextBox 1">
            <a:extLst>
              <a:ext uri="{FF2B5EF4-FFF2-40B4-BE49-F238E27FC236}">
                <a16:creationId xmlns:a16="http://schemas.microsoft.com/office/drawing/2014/main" id="{04DA7B39-4DEF-4CF1-BD02-88C884EE695A}"/>
              </a:ext>
            </a:extLst>
          </p:cNvPr>
          <p:cNvSpPr txBox="1"/>
          <p:nvPr/>
        </p:nvSpPr>
        <p:spPr>
          <a:xfrm>
            <a:off x="1025758" y="-1403720"/>
            <a:ext cx="6878171" cy="854080"/>
          </a:xfrm>
          <a:prstGeom prst="rect">
            <a:avLst/>
          </a:prstGeom>
          <a:noFill/>
        </p:spPr>
        <p:txBody>
          <a:bodyPr wrap="square" rtlCol="0">
            <a:spAutoFit/>
          </a:bodyPr>
          <a:lstStyle/>
          <a:p>
            <a:pPr algn="ctr"/>
            <a:r>
              <a:rPr lang="en-US" sz="4950" dirty="0"/>
              <a:t>Where do we live</a:t>
            </a:r>
          </a:p>
        </p:txBody>
      </p:sp>
      <p:sp>
        <p:nvSpPr>
          <p:cNvPr id="5" name="Title 4">
            <a:extLst>
              <a:ext uri="{FF2B5EF4-FFF2-40B4-BE49-F238E27FC236}">
                <a16:creationId xmlns:a16="http://schemas.microsoft.com/office/drawing/2014/main" id="{B147A313-B580-4D64-A72F-8B7F41949146}"/>
              </a:ext>
            </a:extLst>
          </p:cNvPr>
          <p:cNvSpPr>
            <a:spLocks noGrp="1"/>
          </p:cNvSpPr>
          <p:nvPr>
            <p:ph type="title" idx="4294967295"/>
          </p:nvPr>
        </p:nvSpPr>
        <p:spPr/>
        <p:txBody>
          <a:bodyPr/>
          <a:lstStyle/>
          <a:p>
            <a:r>
              <a:rPr lang="en-US" dirty="0"/>
              <a:t>The Areas of Spiritual/ Natural Life</a:t>
            </a:r>
          </a:p>
        </p:txBody>
      </p:sp>
    </p:spTree>
    <p:extLst>
      <p:ext uri="{BB962C8B-B14F-4D97-AF65-F5344CB8AC3E}">
        <p14:creationId xmlns:p14="http://schemas.microsoft.com/office/powerpoint/2010/main" val="2867912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9013-6EFC-437E-B027-A1C566A243B9}"/>
              </a:ext>
            </a:extLst>
          </p:cNvPr>
          <p:cNvSpPr>
            <a:spLocks noGrp="1"/>
          </p:cNvSpPr>
          <p:nvPr>
            <p:ph type="title"/>
          </p:nvPr>
        </p:nvSpPr>
        <p:spPr/>
        <p:txBody>
          <a:bodyPr/>
          <a:lstStyle/>
          <a:p>
            <a:pPr algn="ctr"/>
            <a:r>
              <a:rPr lang="en-US" dirty="0"/>
              <a:t>Enemies</a:t>
            </a:r>
          </a:p>
        </p:txBody>
      </p:sp>
      <p:sp>
        <p:nvSpPr>
          <p:cNvPr id="3" name="Content Placeholder 2">
            <a:extLst>
              <a:ext uri="{FF2B5EF4-FFF2-40B4-BE49-F238E27FC236}">
                <a16:creationId xmlns:a16="http://schemas.microsoft.com/office/drawing/2014/main" id="{C42A3E56-26B2-48DC-A872-B72CD901F224}"/>
              </a:ext>
            </a:extLst>
          </p:cNvPr>
          <p:cNvSpPr>
            <a:spLocks noGrp="1"/>
          </p:cNvSpPr>
          <p:nvPr>
            <p:ph idx="1"/>
          </p:nvPr>
        </p:nvSpPr>
        <p:spPr/>
        <p:txBody>
          <a:bodyPr/>
          <a:lstStyle/>
          <a:p>
            <a:r>
              <a:rPr lang="en-US" dirty="0"/>
              <a:t>Slander</a:t>
            </a:r>
          </a:p>
          <a:p>
            <a:r>
              <a:rPr lang="en-US" dirty="0"/>
              <a:t>Confusion</a:t>
            </a:r>
          </a:p>
          <a:p>
            <a:r>
              <a:rPr lang="en-US" dirty="0"/>
              <a:t>“accidents”</a:t>
            </a:r>
          </a:p>
          <a:p>
            <a:r>
              <a:rPr lang="en-US" dirty="0"/>
              <a:t>Fear, contempt for authority</a:t>
            </a:r>
          </a:p>
          <a:p>
            <a:r>
              <a:rPr lang="en-US" dirty="0"/>
              <a:t>Prophets no honor at home</a:t>
            </a:r>
          </a:p>
          <a:p>
            <a:r>
              <a:rPr lang="en-US" dirty="0"/>
              <a:t>Confuse flesh and spirit </a:t>
            </a:r>
          </a:p>
        </p:txBody>
      </p:sp>
    </p:spTree>
    <p:extLst>
      <p:ext uri="{BB962C8B-B14F-4D97-AF65-F5344CB8AC3E}">
        <p14:creationId xmlns:p14="http://schemas.microsoft.com/office/powerpoint/2010/main" val="1340264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81B2-8391-4605-96E8-7A96E0F3BC9F}"/>
              </a:ext>
            </a:extLst>
          </p:cNvPr>
          <p:cNvSpPr>
            <a:spLocks noGrp="1"/>
          </p:cNvSpPr>
          <p:nvPr>
            <p:ph type="title"/>
          </p:nvPr>
        </p:nvSpPr>
        <p:spPr/>
        <p:txBody>
          <a:bodyPr/>
          <a:lstStyle/>
          <a:p>
            <a:pPr algn="ctr"/>
            <a:r>
              <a:rPr lang="en-US" dirty="0"/>
              <a:t>Your friends</a:t>
            </a:r>
          </a:p>
        </p:txBody>
      </p:sp>
      <p:sp>
        <p:nvSpPr>
          <p:cNvPr id="3" name="Content Placeholder 2">
            <a:extLst>
              <a:ext uri="{FF2B5EF4-FFF2-40B4-BE49-F238E27FC236}">
                <a16:creationId xmlns:a16="http://schemas.microsoft.com/office/drawing/2014/main" id="{D79C4978-072E-44F3-93E6-9972678C7144}"/>
              </a:ext>
            </a:extLst>
          </p:cNvPr>
          <p:cNvSpPr>
            <a:spLocks noGrp="1"/>
          </p:cNvSpPr>
          <p:nvPr>
            <p:ph idx="1"/>
          </p:nvPr>
        </p:nvSpPr>
        <p:spPr/>
        <p:txBody>
          <a:bodyPr/>
          <a:lstStyle/>
          <a:p>
            <a:r>
              <a:rPr lang="en-US" dirty="0"/>
              <a:t>Angels</a:t>
            </a:r>
          </a:p>
          <a:p>
            <a:r>
              <a:rPr lang="en-US" dirty="0"/>
              <a:t>Word of God</a:t>
            </a:r>
          </a:p>
          <a:p>
            <a:r>
              <a:rPr lang="en-US" dirty="0"/>
              <a:t>Protective Garments</a:t>
            </a:r>
          </a:p>
          <a:p>
            <a:r>
              <a:rPr lang="en-US" dirty="0"/>
              <a:t>Music – snakes half deaf, distraction, enemy not omniscient; snake sniffs” out sin</a:t>
            </a:r>
          </a:p>
          <a:p>
            <a:r>
              <a:rPr lang="en-US" dirty="0"/>
              <a:t>Spirit of Truth</a:t>
            </a:r>
          </a:p>
          <a:p>
            <a:r>
              <a:rPr lang="en-US" dirty="0"/>
              <a:t>Gifts of the Spirit</a:t>
            </a:r>
          </a:p>
          <a:p>
            <a:endParaRPr lang="en-US" dirty="0"/>
          </a:p>
        </p:txBody>
      </p:sp>
    </p:spTree>
    <p:extLst>
      <p:ext uri="{BB962C8B-B14F-4D97-AF65-F5344CB8AC3E}">
        <p14:creationId xmlns:p14="http://schemas.microsoft.com/office/powerpoint/2010/main" val="83859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DF9A-C3E6-46D9-B0C5-C9066D68B4C2}"/>
              </a:ext>
            </a:extLst>
          </p:cNvPr>
          <p:cNvSpPr>
            <a:spLocks noGrp="1"/>
          </p:cNvSpPr>
          <p:nvPr>
            <p:ph type="title"/>
          </p:nvPr>
        </p:nvSpPr>
        <p:spPr/>
        <p:txBody>
          <a:bodyPr/>
          <a:lstStyle/>
          <a:p>
            <a:r>
              <a:rPr lang="en-US" dirty="0"/>
              <a:t>Prophets to Consider - YouTube</a:t>
            </a:r>
          </a:p>
        </p:txBody>
      </p:sp>
      <p:sp>
        <p:nvSpPr>
          <p:cNvPr id="3" name="TextBox 2">
            <a:extLst>
              <a:ext uri="{FF2B5EF4-FFF2-40B4-BE49-F238E27FC236}">
                <a16:creationId xmlns:a16="http://schemas.microsoft.com/office/drawing/2014/main" id="{E69E2C4E-A3FA-4F32-BE68-B29F481FA115}"/>
              </a:ext>
            </a:extLst>
          </p:cNvPr>
          <p:cNvSpPr txBox="1"/>
          <p:nvPr/>
        </p:nvSpPr>
        <p:spPr>
          <a:xfrm>
            <a:off x="783772" y="2424793"/>
            <a:ext cx="7886700" cy="3416320"/>
          </a:xfrm>
          <a:prstGeom prst="rect">
            <a:avLst/>
          </a:prstGeom>
          <a:noFill/>
        </p:spPr>
        <p:txBody>
          <a:bodyPr wrap="square" rtlCol="0">
            <a:spAutoFit/>
          </a:bodyPr>
          <a:lstStyle/>
          <a:p>
            <a:r>
              <a:rPr lang="en-US" sz="2400" dirty="0"/>
              <a:t>Hank </a:t>
            </a:r>
            <a:r>
              <a:rPr lang="en-US" sz="2400" dirty="0" err="1"/>
              <a:t>Kunneman</a:t>
            </a:r>
            <a:endParaRPr lang="en-US" sz="2400" dirty="0"/>
          </a:p>
          <a:p>
            <a:r>
              <a:rPr lang="en-US" sz="2400" dirty="0"/>
              <a:t>Robin Bullock</a:t>
            </a:r>
          </a:p>
          <a:p>
            <a:r>
              <a:rPr lang="en-US" sz="2400" dirty="0"/>
              <a:t>Kent Christmas</a:t>
            </a:r>
          </a:p>
          <a:p>
            <a:r>
              <a:rPr lang="en-US" sz="2400" dirty="0"/>
              <a:t>Timothy Dixon</a:t>
            </a:r>
          </a:p>
          <a:p>
            <a:r>
              <a:rPr lang="en-US" sz="2400" dirty="0"/>
              <a:t>Deb Williams</a:t>
            </a:r>
          </a:p>
          <a:p>
            <a:r>
              <a:rPr lang="en-US" sz="2400" dirty="0"/>
              <a:t>Wanda Alger</a:t>
            </a:r>
          </a:p>
          <a:p>
            <a:r>
              <a:rPr lang="en-US" sz="2400" dirty="0"/>
              <a:t>Elijah Steams</a:t>
            </a:r>
          </a:p>
          <a:p>
            <a:r>
              <a:rPr lang="en-US" sz="2400" dirty="0"/>
              <a:t>Elijah List</a:t>
            </a:r>
          </a:p>
          <a:p>
            <a:r>
              <a:rPr lang="en-US" sz="2400" dirty="0"/>
              <a:t>Dutch Sheets</a:t>
            </a:r>
          </a:p>
        </p:txBody>
      </p:sp>
      <p:sp>
        <p:nvSpPr>
          <p:cNvPr id="4" name="TextBox 3">
            <a:extLst>
              <a:ext uri="{FF2B5EF4-FFF2-40B4-BE49-F238E27FC236}">
                <a16:creationId xmlns:a16="http://schemas.microsoft.com/office/drawing/2014/main" id="{9E94162C-5321-4B29-A668-EFE9BEE19751}"/>
              </a:ext>
            </a:extLst>
          </p:cNvPr>
          <p:cNvSpPr txBox="1"/>
          <p:nvPr/>
        </p:nvSpPr>
        <p:spPr>
          <a:xfrm>
            <a:off x="4727122" y="2967334"/>
            <a:ext cx="3633106" cy="2308324"/>
          </a:xfrm>
          <a:prstGeom prst="rect">
            <a:avLst/>
          </a:prstGeom>
          <a:noFill/>
        </p:spPr>
        <p:txBody>
          <a:bodyPr wrap="square" rtlCol="0">
            <a:spAutoFit/>
          </a:bodyPr>
          <a:lstStyle/>
          <a:p>
            <a:r>
              <a:rPr lang="en-US" sz="2400" dirty="0"/>
              <a:t>No Comments</a:t>
            </a:r>
          </a:p>
          <a:p>
            <a:r>
              <a:rPr lang="en-US" sz="2400" dirty="0"/>
              <a:t>False titles </a:t>
            </a:r>
          </a:p>
          <a:p>
            <a:r>
              <a:rPr lang="en-US" sz="2400" dirty="0"/>
              <a:t>Profiteering by misusing others</a:t>
            </a:r>
          </a:p>
          <a:p>
            <a:r>
              <a:rPr lang="en-US" sz="2400" dirty="0"/>
              <a:t>GAB, PARLER are open somewhat</a:t>
            </a:r>
          </a:p>
        </p:txBody>
      </p:sp>
    </p:spTree>
    <p:extLst>
      <p:ext uri="{BB962C8B-B14F-4D97-AF65-F5344CB8AC3E}">
        <p14:creationId xmlns:p14="http://schemas.microsoft.com/office/powerpoint/2010/main" val="4144259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0480-C9DA-4C06-A6E3-6E4F12BD2836}"/>
              </a:ext>
            </a:extLst>
          </p:cNvPr>
          <p:cNvSpPr>
            <a:spLocks noGrp="1"/>
          </p:cNvSpPr>
          <p:nvPr>
            <p:ph type="title"/>
          </p:nvPr>
        </p:nvSpPr>
        <p:spPr/>
        <p:txBody>
          <a:bodyPr/>
          <a:lstStyle/>
          <a:p>
            <a:pPr algn="ctr"/>
            <a:r>
              <a:rPr lang="en-US" dirty="0"/>
              <a:t>The End</a:t>
            </a:r>
          </a:p>
        </p:txBody>
      </p:sp>
      <p:sp>
        <p:nvSpPr>
          <p:cNvPr id="3" name="Content Placeholder 2">
            <a:extLst>
              <a:ext uri="{FF2B5EF4-FFF2-40B4-BE49-F238E27FC236}">
                <a16:creationId xmlns:a16="http://schemas.microsoft.com/office/drawing/2014/main" id="{0FCD31D0-BEAF-4063-ACA9-A91D0F6E86D2}"/>
              </a:ext>
            </a:extLst>
          </p:cNvPr>
          <p:cNvSpPr>
            <a:spLocks noGrp="1"/>
          </p:cNvSpPr>
          <p:nvPr>
            <p:ph idx="1"/>
          </p:nvPr>
        </p:nvSpPr>
        <p:spPr/>
        <p:txBody>
          <a:bodyPr/>
          <a:lstStyle/>
          <a:p>
            <a:r>
              <a:rPr lang="en-US" dirty="0"/>
              <a:t>This slide ends the course</a:t>
            </a:r>
          </a:p>
          <a:p>
            <a:r>
              <a:rPr lang="en-US" dirty="0"/>
              <a:t>What follows is interesting subsidiary material and some fun cartoons</a:t>
            </a:r>
          </a:p>
        </p:txBody>
      </p:sp>
    </p:spTree>
    <p:extLst>
      <p:ext uri="{BB962C8B-B14F-4D97-AF65-F5344CB8AC3E}">
        <p14:creationId xmlns:p14="http://schemas.microsoft.com/office/powerpoint/2010/main" val="219916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F097C-5EB2-46E3-A68D-FC3D9D506E55}"/>
              </a:ext>
            </a:extLst>
          </p:cNvPr>
          <p:cNvSpPr txBox="1"/>
          <p:nvPr/>
        </p:nvSpPr>
        <p:spPr>
          <a:xfrm>
            <a:off x="954742" y="1516156"/>
            <a:ext cx="8027894" cy="553998"/>
          </a:xfrm>
          <a:prstGeom prst="rect">
            <a:avLst/>
          </a:prstGeom>
          <a:noFill/>
        </p:spPr>
        <p:txBody>
          <a:bodyPr wrap="square" rtlCol="0">
            <a:spAutoFit/>
          </a:bodyPr>
          <a:lstStyle/>
          <a:p>
            <a:r>
              <a:rPr lang="en-US" sz="3000" dirty="0"/>
              <a:t>Kat Kerr – heaven and where are your pets?</a:t>
            </a:r>
          </a:p>
        </p:txBody>
      </p:sp>
      <p:pic>
        <p:nvPicPr>
          <p:cNvPr id="4" name="Picture 3">
            <a:extLst>
              <a:ext uri="{FF2B5EF4-FFF2-40B4-BE49-F238E27FC236}">
                <a16:creationId xmlns:a16="http://schemas.microsoft.com/office/drawing/2014/main" id="{B43D1C2D-2C27-43D2-999D-ED4111CDA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851" y="2235330"/>
            <a:ext cx="4286250" cy="3278981"/>
          </a:xfrm>
          <a:prstGeom prst="rect">
            <a:avLst/>
          </a:prstGeom>
        </p:spPr>
      </p:pic>
      <p:sp>
        <p:nvSpPr>
          <p:cNvPr id="3" name="Title 2">
            <a:extLst>
              <a:ext uri="{FF2B5EF4-FFF2-40B4-BE49-F238E27FC236}">
                <a16:creationId xmlns:a16="http://schemas.microsoft.com/office/drawing/2014/main" id="{D1B87873-E600-411A-A875-852CA4D4343A}"/>
              </a:ext>
            </a:extLst>
          </p:cNvPr>
          <p:cNvSpPr>
            <a:spLocks noGrp="1"/>
          </p:cNvSpPr>
          <p:nvPr>
            <p:ph type="title" idx="4294967295"/>
          </p:nvPr>
        </p:nvSpPr>
        <p:spPr/>
        <p:txBody>
          <a:bodyPr/>
          <a:lstStyle/>
          <a:p>
            <a:pPr algn="ctr"/>
            <a:r>
              <a:rPr lang="en-US" dirty="0"/>
              <a:t>Heaven is for Real</a:t>
            </a:r>
          </a:p>
        </p:txBody>
      </p:sp>
    </p:spTree>
    <p:extLst>
      <p:ext uri="{BB962C8B-B14F-4D97-AF65-F5344CB8AC3E}">
        <p14:creationId xmlns:p14="http://schemas.microsoft.com/office/powerpoint/2010/main" val="3299796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1402-5159-48D1-9ECB-47A178BEE58B}"/>
              </a:ext>
            </a:extLst>
          </p:cNvPr>
          <p:cNvSpPr>
            <a:spLocks noGrp="1"/>
          </p:cNvSpPr>
          <p:nvPr>
            <p:ph type="title"/>
          </p:nvPr>
        </p:nvSpPr>
        <p:spPr>
          <a:xfrm>
            <a:off x="629841" y="1200150"/>
            <a:ext cx="2619277" cy="848818"/>
          </a:xfrm>
        </p:spPr>
        <p:txBody>
          <a:bodyPr>
            <a:normAutofit fontScale="90000"/>
          </a:bodyPr>
          <a:lstStyle/>
          <a:p>
            <a:pPr algn="ctr"/>
            <a:r>
              <a:rPr lang="en-US" dirty="0"/>
              <a:t>Praying for the Government</a:t>
            </a:r>
          </a:p>
        </p:txBody>
      </p:sp>
      <p:pic>
        <p:nvPicPr>
          <p:cNvPr id="6" name="Picture Placeholder 5">
            <a:extLst>
              <a:ext uri="{FF2B5EF4-FFF2-40B4-BE49-F238E27FC236}">
                <a16:creationId xmlns:a16="http://schemas.microsoft.com/office/drawing/2014/main" id="{8276BF9E-F9EC-4B98-8144-B1386F11F48A}"/>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0927" t="-66689" r="-23883" b="-5558"/>
          <a:stretch/>
        </p:blipFill>
        <p:spPr>
          <a:xfrm>
            <a:off x="270933" y="829733"/>
            <a:ext cx="9177867" cy="5706533"/>
          </a:xfrm>
        </p:spPr>
      </p:pic>
      <p:sp>
        <p:nvSpPr>
          <p:cNvPr id="4" name="Text Placeholder 3">
            <a:extLst>
              <a:ext uri="{FF2B5EF4-FFF2-40B4-BE49-F238E27FC236}">
                <a16:creationId xmlns:a16="http://schemas.microsoft.com/office/drawing/2014/main" id="{324BF084-BC5F-468C-BAE6-5929AECCD0AF}"/>
              </a:ext>
            </a:extLst>
          </p:cNvPr>
          <p:cNvSpPr>
            <a:spLocks noGrp="1"/>
          </p:cNvSpPr>
          <p:nvPr>
            <p:ph type="body" sz="half" idx="2"/>
          </p:nvPr>
        </p:nvSpPr>
        <p:spPr/>
        <p:txBody>
          <a:bodyPr/>
          <a:lstStyle/>
          <a:p>
            <a:r>
              <a:rPr lang="en-US" dirty="0"/>
              <a:t>It’s always the guy at the top – or woman</a:t>
            </a:r>
          </a:p>
          <a:p>
            <a:r>
              <a:rPr lang="en-US" dirty="0"/>
              <a:t>Nero, Diocletian, Caligula</a:t>
            </a:r>
          </a:p>
        </p:txBody>
      </p:sp>
    </p:spTree>
    <p:extLst>
      <p:ext uri="{BB962C8B-B14F-4D97-AF65-F5344CB8AC3E}">
        <p14:creationId xmlns:p14="http://schemas.microsoft.com/office/powerpoint/2010/main" val="1149815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A162-053D-4D14-80E1-A154A3848C88}"/>
              </a:ext>
            </a:extLst>
          </p:cNvPr>
          <p:cNvSpPr>
            <a:spLocks noGrp="1"/>
          </p:cNvSpPr>
          <p:nvPr>
            <p:ph type="title"/>
          </p:nvPr>
        </p:nvSpPr>
        <p:spPr/>
        <p:txBody>
          <a:bodyPr/>
          <a:lstStyle/>
          <a:p>
            <a:pPr algn="ctr"/>
            <a:r>
              <a:rPr lang="en-US" dirty="0"/>
              <a:t>Political Enemies</a:t>
            </a:r>
          </a:p>
        </p:txBody>
      </p:sp>
      <p:sp>
        <p:nvSpPr>
          <p:cNvPr id="3" name="TextBox 2">
            <a:extLst>
              <a:ext uri="{FF2B5EF4-FFF2-40B4-BE49-F238E27FC236}">
                <a16:creationId xmlns:a16="http://schemas.microsoft.com/office/drawing/2014/main" id="{AFB01287-2159-458D-B454-9B77F1D817AC}"/>
              </a:ext>
            </a:extLst>
          </p:cNvPr>
          <p:cNvSpPr txBox="1"/>
          <p:nvPr/>
        </p:nvSpPr>
        <p:spPr>
          <a:xfrm>
            <a:off x="1090535" y="2588614"/>
            <a:ext cx="7296462" cy="1938992"/>
          </a:xfrm>
          <a:prstGeom prst="rect">
            <a:avLst/>
          </a:prstGeom>
          <a:noFill/>
        </p:spPr>
        <p:txBody>
          <a:bodyPr wrap="square" rtlCol="0">
            <a:spAutoFit/>
          </a:bodyPr>
          <a:lstStyle/>
          <a:p>
            <a:r>
              <a:rPr lang="en-US" sz="3000"/>
              <a:t>Winston Churchill said, "Socialism is a philosophy of failure, the creed of ignorance, and the gospel of envy, its inherent virtue is the equal sharing of misery." </a:t>
            </a:r>
            <a:endParaRPr lang="en-US" sz="3000" dirty="0"/>
          </a:p>
        </p:txBody>
      </p:sp>
    </p:spTree>
    <p:extLst>
      <p:ext uri="{BB962C8B-B14F-4D97-AF65-F5344CB8AC3E}">
        <p14:creationId xmlns:p14="http://schemas.microsoft.com/office/powerpoint/2010/main" val="3990955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9E70-BD60-4711-8615-CCF0770AAF50}"/>
              </a:ext>
            </a:extLst>
          </p:cNvPr>
          <p:cNvSpPr>
            <a:spLocks noGrp="1"/>
          </p:cNvSpPr>
          <p:nvPr>
            <p:ph type="title"/>
          </p:nvPr>
        </p:nvSpPr>
        <p:spPr/>
        <p:txBody>
          <a:bodyPr/>
          <a:lstStyle/>
          <a:p>
            <a:pPr algn="ctr"/>
            <a:r>
              <a:rPr lang="en-US" dirty="0"/>
              <a:t>Websites for Study</a:t>
            </a:r>
          </a:p>
        </p:txBody>
      </p:sp>
      <p:sp>
        <p:nvSpPr>
          <p:cNvPr id="3" name="Content Placeholder 2">
            <a:extLst>
              <a:ext uri="{FF2B5EF4-FFF2-40B4-BE49-F238E27FC236}">
                <a16:creationId xmlns:a16="http://schemas.microsoft.com/office/drawing/2014/main" id="{0140A587-A10A-4A19-A2A3-C4344C5AE2E7}"/>
              </a:ext>
            </a:extLst>
          </p:cNvPr>
          <p:cNvSpPr>
            <a:spLocks noGrp="1"/>
          </p:cNvSpPr>
          <p:nvPr>
            <p:ph idx="1"/>
          </p:nvPr>
        </p:nvSpPr>
        <p:spPr/>
        <p:txBody>
          <a:bodyPr/>
          <a:lstStyle/>
          <a:p>
            <a:r>
              <a:rPr lang="en-US" dirty="0"/>
              <a:t>Matty’s Paradigm</a:t>
            </a:r>
          </a:p>
          <a:p>
            <a:r>
              <a:rPr lang="en-US" dirty="0"/>
              <a:t>A compete review of spiritual warfare, sample prayers, and background material – It’s long</a:t>
            </a:r>
          </a:p>
          <a:p>
            <a:pPr lvl="1"/>
            <a:r>
              <a:rPr lang="en-US" dirty="0">
                <a:hlinkClick r:id="rId3"/>
              </a:rPr>
              <a:t>https://youtu.be/NVGeRPH6EiQ</a:t>
            </a:r>
            <a:endParaRPr lang="en-US" dirty="0"/>
          </a:p>
          <a:p>
            <a:pPr lvl="1"/>
            <a:r>
              <a:rPr lang="en-US" dirty="0">
                <a:hlinkClick r:id="rId4"/>
              </a:rPr>
              <a:t>https://youtu.be/whTGFuScBME</a:t>
            </a:r>
            <a:endParaRPr lang="en-US" dirty="0"/>
          </a:p>
          <a:p>
            <a:pPr lvl="1"/>
            <a:r>
              <a:rPr lang="en-US" dirty="0">
                <a:hlinkClick r:id="rId5"/>
              </a:rPr>
              <a:t>https://youtu.be/vLFMhLS89W8</a:t>
            </a:r>
            <a:endParaRPr lang="en-US" dirty="0"/>
          </a:p>
          <a:p>
            <a:pPr lvl="1"/>
            <a:r>
              <a:rPr lang="en-US" dirty="0"/>
              <a:t>Black Robe Regiment</a:t>
            </a:r>
          </a:p>
          <a:p>
            <a:pPr lvl="1"/>
            <a:endParaRPr lang="en-US" dirty="0"/>
          </a:p>
        </p:txBody>
      </p:sp>
    </p:spTree>
    <p:extLst>
      <p:ext uri="{BB962C8B-B14F-4D97-AF65-F5344CB8AC3E}">
        <p14:creationId xmlns:p14="http://schemas.microsoft.com/office/powerpoint/2010/main" val="3983481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195F-E413-4E90-B342-EB4FDDB21576}"/>
              </a:ext>
            </a:extLst>
          </p:cNvPr>
          <p:cNvSpPr>
            <a:spLocks noGrp="1"/>
          </p:cNvSpPr>
          <p:nvPr>
            <p:ph type="title"/>
          </p:nvPr>
        </p:nvSpPr>
        <p:spPr/>
        <p:txBody>
          <a:bodyPr/>
          <a:lstStyle/>
          <a:p>
            <a:pPr algn="ctr"/>
            <a:r>
              <a:rPr lang="en-US" dirty="0"/>
              <a:t>Demons</a:t>
            </a:r>
          </a:p>
        </p:txBody>
      </p:sp>
      <p:sp>
        <p:nvSpPr>
          <p:cNvPr id="3" name="Content Placeholder 2">
            <a:extLst>
              <a:ext uri="{FF2B5EF4-FFF2-40B4-BE49-F238E27FC236}">
                <a16:creationId xmlns:a16="http://schemas.microsoft.com/office/drawing/2014/main" id="{C46DC1D2-D0AD-4096-BA52-4E82A5E9A0CF}"/>
              </a:ext>
            </a:extLst>
          </p:cNvPr>
          <p:cNvSpPr>
            <a:spLocks noGrp="1"/>
          </p:cNvSpPr>
          <p:nvPr>
            <p:ph idx="1"/>
          </p:nvPr>
        </p:nvSpPr>
        <p:spPr/>
        <p:txBody>
          <a:bodyPr/>
          <a:lstStyle/>
          <a:p>
            <a:r>
              <a:rPr lang="en-US" dirty="0">
                <a:hlinkClick r:id="rId2"/>
              </a:rPr>
              <a:t>https://corneliascottcree.com/what-christians-should-know-about-demons/</a:t>
            </a:r>
            <a:endParaRPr lang="en-US" dirty="0"/>
          </a:p>
          <a:p>
            <a:r>
              <a:rPr lang="en-US" dirty="0">
                <a:hlinkClick r:id="rId3" action="ppaction://hlinkfile"/>
              </a:rPr>
              <a:t>HANDBOOK ON SPIRITUAL WARFARE</a:t>
            </a:r>
            <a:endParaRPr lang="en-US" dirty="0"/>
          </a:p>
          <a:p>
            <a:r>
              <a:rPr lang="en-US" dirty="0">
                <a:hlinkClick r:id="rId4" action="ppaction://hlinkpres?slideindex=1&amp;slidetitle="/>
              </a:rPr>
              <a:t>Spiritual Warfare.pptx</a:t>
            </a:r>
            <a:endParaRPr lang="en-US" dirty="0"/>
          </a:p>
        </p:txBody>
      </p:sp>
    </p:spTree>
    <p:extLst>
      <p:ext uri="{BB962C8B-B14F-4D97-AF65-F5344CB8AC3E}">
        <p14:creationId xmlns:p14="http://schemas.microsoft.com/office/powerpoint/2010/main" val="367706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3DE8-D779-480A-AC4E-86AB11B67F15}"/>
              </a:ext>
            </a:extLst>
          </p:cNvPr>
          <p:cNvSpPr>
            <a:spLocks noGrp="1"/>
          </p:cNvSpPr>
          <p:nvPr>
            <p:ph type="title"/>
          </p:nvPr>
        </p:nvSpPr>
        <p:spPr/>
        <p:txBody>
          <a:bodyPr/>
          <a:lstStyle/>
          <a:p>
            <a:pPr algn="ctr"/>
            <a:r>
              <a:rPr lang="en-US" dirty="0"/>
              <a:t>Four Major Units</a:t>
            </a:r>
          </a:p>
        </p:txBody>
      </p:sp>
      <p:sp>
        <p:nvSpPr>
          <p:cNvPr id="3" name="Content Placeholder 2">
            <a:extLst>
              <a:ext uri="{FF2B5EF4-FFF2-40B4-BE49-F238E27FC236}">
                <a16:creationId xmlns:a16="http://schemas.microsoft.com/office/drawing/2014/main" id="{731BBAB4-79F3-4431-BAB2-E9D74DEE7145}"/>
              </a:ext>
            </a:extLst>
          </p:cNvPr>
          <p:cNvSpPr>
            <a:spLocks noGrp="1"/>
          </p:cNvSpPr>
          <p:nvPr>
            <p:ph idx="1"/>
          </p:nvPr>
        </p:nvSpPr>
        <p:spPr/>
        <p:txBody>
          <a:bodyPr>
            <a:normAutofit/>
          </a:bodyPr>
          <a:lstStyle/>
          <a:p>
            <a:r>
              <a:rPr lang="en-US" sz="3600" dirty="0"/>
              <a:t>Show up – Learn about Spiritual 			             Warfare</a:t>
            </a:r>
          </a:p>
          <a:p>
            <a:r>
              <a:rPr lang="en-US" sz="3600" dirty="0"/>
              <a:t>Wise up –  Your Power, Your authority</a:t>
            </a:r>
          </a:p>
          <a:p>
            <a:r>
              <a:rPr lang="en-US" sz="3600" dirty="0"/>
              <a:t>Man up –  Study the Rules of                                   		    Engagement</a:t>
            </a:r>
          </a:p>
          <a:p>
            <a:r>
              <a:rPr lang="en-US" sz="3600" dirty="0"/>
              <a:t>Suit up –   Your Military Equipment</a:t>
            </a:r>
          </a:p>
        </p:txBody>
      </p:sp>
    </p:spTree>
    <p:extLst>
      <p:ext uri="{BB962C8B-B14F-4D97-AF65-F5344CB8AC3E}">
        <p14:creationId xmlns:p14="http://schemas.microsoft.com/office/powerpoint/2010/main" val="2403294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29FD-DABA-4D98-87BB-09E6357140C6}"/>
              </a:ext>
            </a:extLst>
          </p:cNvPr>
          <p:cNvSpPr>
            <a:spLocks noGrp="1"/>
          </p:cNvSpPr>
          <p:nvPr>
            <p:ph type="title"/>
          </p:nvPr>
        </p:nvSpPr>
        <p:spPr/>
        <p:txBody>
          <a:bodyPr/>
          <a:lstStyle/>
          <a:p>
            <a:r>
              <a:rPr lang="en-US" dirty="0"/>
              <a:t>Satanism and Catholics strange fire</a:t>
            </a:r>
          </a:p>
        </p:txBody>
      </p:sp>
      <p:graphicFrame>
        <p:nvGraphicFramePr>
          <p:cNvPr id="4" name="Content Placeholder 3">
            <a:extLst>
              <a:ext uri="{FF2B5EF4-FFF2-40B4-BE49-F238E27FC236}">
                <a16:creationId xmlns:a16="http://schemas.microsoft.com/office/drawing/2014/main" id="{44A3DEC9-F2F0-4347-81FB-A5A600ACC067}"/>
              </a:ext>
            </a:extLst>
          </p:cNvPr>
          <p:cNvGraphicFramePr>
            <a:graphicFrameLocks noGrp="1"/>
          </p:cNvGraphicFramePr>
          <p:nvPr>
            <p:ph idx="1"/>
          </p:nvPr>
        </p:nvGraphicFramePr>
        <p:xfrm>
          <a:off x="628650" y="3595331"/>
          <a:ext cx="7886700" cy="541020"/>
        </p:xfrm>
        <a:graphic>
          <a:graphicData uri="http://schemas.openxmlformats.org/drawingml/2006/table">
            <a:tbl>
              <a:tblPr/>
              <a:tblGrid>
                <a:gridCol w="7886700">
                  <a:extLst>
                    <a:ext uri="{9D8B030D-6E8A-4147-A177-3AD203B41FA5}">
                      <a16:colId xmlns:a16="http://schemas.microsoft.com/office/drawing/2014/main" val="3830579619"/>
                    </a:ext>
                  </a:extLst>
                </a:gridCol>
              </a:tblGrid>
              <a:tr h="205740">
                <a:tc>
                  <a:txBody>
                    <a:bodyPr/>
                    <a:lstStyle/>
                    <a:p>
                      <a:endParaRPr lang="en-US" sz="1400"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139829788"/>
                  </a:ext>
                </a:extLst>
              </a:tr>
              <a:tr h="320040">
                <a:tc>
                  <a:txBody>
                    <a:bodyPr/>
                    <a:lstStyle/>
                    <a:p>
                      <a:pPr algn="r"/>
                      <a:r>
                        <a:rPr lang="en-US" sz="1400" dirty="0">
                          <a:solidFill>
                            <a:srgbClr val="000000"/>
                          </a:solidFill>
                          <a:effectLst/>
                          <a:latin typeface="Tahoma" panose="020B0604030504040204" pitchFamily="34" charset="0"/>
                        </a:rPr>
                        <a:t>07/18/2021</a:t>
                      </a:r>
                      <a:endParaRPr lang="en-US" sz="1400" dirty="0">
                        <a:solidFill>
                          <a:srgbClr val="000000"/>
                        </a:solidFill>
                        <a:effectLst/>
                        <a:latin typeface="Arial" panose="020B0604020202020204" pitchFamily="34" charset="0"/>
                      </a:endParaRPr>
                    </a:p>
                  </a:txBody>
                  <a:tcPr marL="114300" marR="114300" marT="57150" marB="57150">
                    <a:lnL>
                      <a:noFill/>
                    </a:lnL>
                    <a:lnR>
                      <a:noFill/>
                    </a:lnR>
                    <a:lnT>
                      <a:noFill/>
                    </a:lnT>
                    <a:lnB>
                      <a:noFill/>
                    </a:lnB>
                  </a:tcPr>
                </a:tc>
                <a:extLst>
                  <a:ext uri="{0D108BD9-81ED-4DB2-BD59-A6C34878D82A}">
                    <a16:rowId xmlns:a16="http://schemas.microsoft.com/office/drawing/2014/main" val="1504208728"/>
                  </a:ext>
                </a:extLst>
              </a:tr>
            </a:tbl>
          </a:graphicData>
        </a:graphic>
      </p:graphicFrame>
      <p:graphicFrame>
        <p:nvGraphicFramePr>
          <p:cNvPr id="5" name="Table 4">
            <a:extLst>
              <a:ext uri="{FF2B5EF4-FFF2-40B4-BE49-F238E27FC236}">
                <a16:creationId xmlns:a16="http://schemas.microsoft.com/office/drawing/2014/main" id="{7523CF89-787C-4991-9217-45783A7FE736}"/>
              </a:ext>
            </a:extLst>
          </p:cNvPr>
          <p:cNvGraphicFramePr>
            <a:graphicFrameLocks noGrp="1"/>
          </p:cNvGraphicFramePr>
          <p:nvPr/>
        </p:nvGraphicFramePr>
        <p:xfrm>
          <a:off x="724988" y="1797776"/>
          <a:ext cx="8180615" cy="10797660"/>
        </p:xfrm>
        <a:graphic>
          <a:graphicData uri="http://schemas.openxmlformats.org/drawingml/2006/table">
            <a:tbl>
              <a:tblPr/>
              <a:tblGrid>
                <a:gridCol w="8180615">
                  <a:extLst>
                    <a:ext uri="{9D8B030D-6E8A-4147-A177-3AD203B41FA5}">
                      <a16:colId xmlns:a16="http://schemas.microsoft.com/office/drawing/2014/main" val="3685030376"/>
                    </a:ext>
                  </a:extLst>
                </a:gridCol>
              </a:tblGrid>
              <a:tr h="633442">
                <a:tc>
                  <a:txBody>
                    <a:bodyPr/>
                    <a:lstStyle/>
                    <a:p>
                      <a:r>
                        <a:rPr lang="en-US" sz="1400" dirty="0"/>
                        <a:t>Praying to bless or promote evil</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283238512"/>
                  </a:ext>
                </a:extLst>
              </a:tr>
              <a:tr h="10164218">
                <a:tc>
                  <a:txBody>
                    <a:bodyPr/>
                    <a:lstStyle/>
                    <a:p>
                      <a:pPr algn="ctr"/>
                      <a:endParaRPr lang="en-US" sz="1400" dirty="0">
                        <a:solidFill>
                          <a:srgbClr val="000000"/>
                        </a:solidFill>
                        <a:effectLst/>
                        <a:latin typeface="Arial" panose="020B0604020202020204" pitchFamily="34" charset="0"/>
                      </a:endParaRPr>
                    </a:p>
                    <a:p>
                      <a:pPr algn="l"/>
                      <a:r>
                        <a:rPr lang="en-US" sz="1400" dirty="0">
                          <a:solidFill>
                            <a:srgbClr val="000000"/>
                          </a:solidFill>
                          <a:effectLst/>
                          <a:latin typeface="Tahoma" panose="020B0604030504040204" pitchFamily="34" charset="0"/>
                        </a:rPr>
                        <a:t>Dear Friend ,</a:t>
                      </a:r>
                      <a:endParaRPr lang="en-US" sz="1400" dirty="0">
                        <a:solidFill>
                          <a:srgbClr val="000000"/>
                        </a:solidFill>
                        <a:effectLst/>
                        <a:latin typeface="Arial" panose="020B0604020202020204" pitchFamily="34" charset="0"/>
                      </a:endParaRPr>
                    </a:p>
                    <a:p>
                      <a:pPr algn="l"/>
                      <a:br>
                        <a:rPr lang="en-US" sz="1400" dirty="0">
                          <a:solidFill>
                            <a:srgbClr val="000000"/>
                          </a:solidFill>
                          <a:effectLst/>
                          <a:latin typeface="Arial" panose="020B0604020202020204" pitchFamily="34" charset="0"/>
                        </a:rPr>
                      </a:br>
                      <a:endParaRPr lang="en-US" sz="1400" dirty="0">
                        <a:solidFill>
                          <a:srgbClr val="000000"/>
                        </a:solidFill>
                        <a:effectLst/>
                        <a:latin typeface="Arial" panose="020B0604020202020204" pitchFamily="34" charset="0"/>
                      </a:endParaRPr>
                    </a:p>
                    <a:p>
                      <a:pPr algn="l"/>
                      <a:r>
                        <a:rPr lang="en-US" sz="1400" dirty="0">
                          <a:solidFill>
                            <a:srgbClr val="000000"/>
                          </a:solidFill>
                          <a:effectLst/>
                          <a:latin typeface="Tahoma" panose="020B0604030504040204" pitchFamily="34" charset="0"/>
                        </a:rPr>
                        <a:t>Please read about our war against Satan and prayerfully consider </a:t>
                      </a:r>
                      <a:r>
                        <a:rPr lang="en-US" sz="1400" b="0" i="0" u="sng" dirty="0">
                          <a:solidFill>
                            <a:srgbClr val="1515E6"/>
                          </a:solidFill>
                          <a:effectLst/>
                          <a:latin typeface="Tahoma" panose="020B0604030504040204" pitchFamily="34" charset="0"/>
                          <a:hlinkClick r:id="rId3"/>
                        </a:rPr>
                        <a:t>becoming A Member of Saint Michael's Sword</a:t>
                      </a:r>
                      <a:r>
                        <a:rPr lang="en-US" sz="1400" dirty="0">
                          <a:solidFill>
                            <a:srgbClr val="000000"/>
                          </a:solidFill>
                          <a:effectLst/>
                          <a:latin typeface="Tahoma" panose="020B0604030504040204" pitchFamily="34" charset="0"/>
                        </a:rPr>
                        <a:t> so we can continue and win this holy Crusade.</a:t>
                      </a:r>
                      <a:endParaRPr lang="en-US" sz="1400" dirty="0">
                        <a:solidFill>
                          <a:srgbClr val="000000"/>
                        </a:solidFill>
                        <a:effectLst/>
                        <a:latin typeface="Arial" panose="020B0604020202020204" pitchFamily="34" charset="0"/>
                      </a:endParaRPr>
                    </a:p>
                    <a:p>
                      <a:pPr algn="l"/>
                      <a:br>
                        <a:rPr lang="en-US" sz="1400" dirty="0">
                          <a:solidFill>
                            <a:srgbClr val="000000"/>
                          </a:solidFill>
                          <a:effectLst/>
                          <a:latin typeface="Arial" panose="020B0604020202020204" pitchFamily="34" charset="0"/>
                        </a:rPr>
                      </a:br>
                      <a:endParaRPr lang="en-US" sz="1400" dirty="0">
                        <a:solidFill>
                          <a:srgbClr val="000000"/>
                        </a:solidFill>
                        <a:effectLst/>
                        <a:latin typeface="Arial" panose="020B0604020202020204" pitchFamily="34" charset="0"/>
                      </a:endParaRPr>
                    </a:p>
                    <a:p>
                      <a:pPr algn="l"/>
                      <a:r>
                        <a:rPr lang="en-US" sz="1400" dirty="0">
                          <a:solidFill>
                            <a:srgbClr val="000000"/>
                          </a:solidFill>
                          <a:effectLst/>
                          <a:latin typeface="Tahoma" panose="020B0604030504040204" pitchFamily="34" charset="0"/>
                        </a:rPr>
                        <a:t>See, we faced off with Satanists on July 10 to fight for the Holy Cross at Bladensburg, Maryland.</a:t>
                      </a:r>
                      <a:endParaRPr lang="en-US" sz="1400" dirty="0">
                        <a:solidFill>
                          <a:srgbClr val="000000"/>
                        </a:solidFill>
                        <a:effectLst/>
                        <a:latin typeface="Arial" panose="020B0604020202020204" pitchFamily="34" charset="0"/>
                      </a:endParaRPr>
                    </a:p>
                    <a:p>
                      <a:pPr algn="l"/>
                      <a:br>
                        <a:rPr lang="en-US" sz="1400" dirty="0">
                          <a:solidFill>
                            <a:srgbClr val="000000"/>
                          </a:solidFill>
                          <a:effectLst/>
                          <a:latin typeface="Arial" panose="020B0604020202020204" pitchFamily="34" charset="0"/>
                        </a:rPr>
                      </a:br>
                      <a:endParaRPr lang="en-US" sz="1400" dirty="0">
                        <a:solidFill>
                          <a:srgbClr val="000000"/>
                        </a:solidFill>
                        <a:effectLst/>
                        <a:latin typeface="Arial" panose="020B0604020202020204" pitchFamily="34" charset="0"/>
                      </a:endParaRPr>
                    </a:p>
                    <a:p>
                      <a:pPr algn="l"/>
                      <a:r>
                        <a:rPr lang="en-US" sz="1400" dirty="0">
                          <a:solidFill>
                            <a:srgbClr val="000000"/>
                          </a:solidFill>
                          <a:effectLst/>
                          <a:latin typeface="Tahoma" panose="020B0604030504040204" pitchFamily="34" charset="0"/>
                        </a:rPr>
                        <a:t>In the middle of a three-way junction stands the Bladensburg Peace Cross, a World War I monument honoring fallen veterans.</a:t>
                      </a:r>
                      <a:endParaRPr lang="en-US" sz="1400" dirty="0">
                        <a:solidFill>
                          <a:srgbClr val="000000"/>
                        </a:solidFill>
                        <a:effectLst/>
                        <a:latin typeface="Arial" panose="020B0604020202020204" pitchFamily="34" charset="0"/>
                      </a:endParaRPr>
                    </a:p>
                    <a:p>
                      <a:pPr algn="l"/>
                      <a:br>
                        <a:rPr lang="en-US" sz="1400" dirty="0">
                          <a:solidFill>
                            <a:srgbClr val="000000"/>
                          </a:solidFill>
                          <a:effectLst/>
                          <a:latin typeface="Arial" panose="020B0604020202020204" pitchFamily="34" charset="0"/>
                        </a:rPr>
                      </a:br>
                      <a:endParaRPr lang="en-US" sz="1400" dirty="0">
                        <a:solidFill>
                          <a:srgbClr val="000000"/>
                        </a:solidFill>
                        <a:effectLst/>
                        <a:latin typeface="Arial" panose="020B0604020202020204" pitchFamily="34" charset="0"/>
                      </a:endParaRPr>
                    </a:p>
                    <a:p>
                      <a:pPr algn="l"/>
                      <a:r>
                        <a:rPr lang="en-US" sz="1400" dirty="0">
                          <a:solidFill>
                            <a:srgbClr val="000000"/>
                          </a:solidFill>
                          <a:effectLst/>
                          <a:latin typeface="Tahoma" panose="020B0604030504040204" pitchFamily="34" charset="0"/>
                        </a:rPr>
                        <a:t>On the one side, dark-clad, howling Satanists, were the perfect image of vice and disorder. Amidst bizarre Satanic "music," one could see a man with goat horns, pride flags, while one mockingly parodied Christ by wearing a "crown of thorns" around his head. What united the pandemonium was a hatred for God, truth, and religion. And while the Satanic group pretended to be "atheist," everyone of them screamed over and over "Hail Satan!", and some even knelt on the ground, making the devil horns with their hands.</a:t>
                      </a:r>
                      <a:endParaRPr lang="en-US" sz="1400" dirty="0">
                        <a:solidFill>
                          <a:srgbClr val="000000"/>
                        </a:solidFill>
                        <a:effectLst/>
                        <a:latin typeface="Arial" panose="020B0604020202020204" pitchFamily="34" charset="0"/>
                      </a:endParaRPr>
                    </a:p>
                    <a:p>
                      <a:pPr algn="l"/>
                      <a:br>
                        <a:rPr lang="en-US" sz="1400" dirty="0">
                          <a:solidFill>
                            <a:srgbClr val="000000"/>
                          </a:solidFill>
                          <a:effectLst/>
                          <a:latin typeface="Arial" panose="020B0604020202020204" pitchFamily="34" charset="0"/>
                        </a:rPr>
                      </a:br>
                      <a:endParaRPr lang="en-US" sz="1400" dirty="0">
                        <a:solidFill>
                          <a:srgbClr val="000000"/>
                        </a:solidFill>
                        <a:effectLst/>
                        <a:latin typeface="Arial" panose="020B0604020202020204" pitchFamily="34" charset="0"/>
                      </a:endParaRPr>
                    </a:p>
                    <a:p>
                      <a:pPr algn="l"/>
                      <a:r>
                        <a:rPr lang="en-US" sz="1400" dirty="0">
                          <a:solidFill>
                            <a:srgbClr val="000000"/>
                          </a:solidFill>
                          <a:effectLst/>
                          <a:latin typeface="Tahoma" panose="020B0604030504040204" pitchFamily="34" charset="0"/>
                        </a:rPr>
                        <a:t>Contrast that with the sons of light on the other side. Clean, prayerful Catholics offered an image of peaceful and energetic virtue. Braving the sun, the group prayed "Hail </a:t>
                      </a:r>
                      <a:r>
                        <a:rPr lang="en-US" sz="1400" dirty="0" err="1">
                          <a:solidFill>
                            <a:srgbClr val="000000"/>
                          </a:solidFill>
                          <a:effectLst/>
                          <a:latin typeface="Tahoma" panose="020B0604030504040204" pitchFamily="34" charset="0"/>
                        </a:rPr>
                        <a:t>Marys</a:t>
                      </a:r>
                      <a:r>
                        <a:rPr lang="en-US" sz="1400" dirty="0">
                          <a:solidFill>
                            <a:srgbClr val="000000"/>
                          </a:solidFill>
                          <a:effectLst/>
                          <a:latin typeface="Tahoma" panose="020B0604030504040204" pitchFamily="34" charset="0"/>
                        </a:rPr>
                        <a:t>" against the Satanist's cries of "Hail Satan," while red standards and bright signs attracted the attention of passing cars. The very young and very old enthusiastically filled the cross-section, and a beautiful statue of Our Lady of Fatima gave assurance of the devil's defeat.</a:t>
                      </a:r>
                      <a:endParaRPr lang="en-US" sz="1400" dirty="0">
                        <a:solidFill>
                          <a:srgbClr val="000000"/>
                        </a:solidFill>
                        <a:effectLst/>
                        <a:latin typeface="Arial" panose="020B0604020202020204" pitchFamily="34" charset="0"/>
                      </a:endParaRPr>
                    </a:p>
                    <a:p>
                      <a:pPr algn="l"/>
                      <a:br>
                        <a:rPr lang="en-US" sz="1400" dirty="0">
                          <a:solidFill>
                            <a:srgbClr val="000000"/>
                          </a:solidFill>
                          <a:effectLst/>
                          <a:latin typeface="Arial" panose="020B0604020202020204" pitchFamily="34" charset="0"/>
                        </a:rPr>
                      </a:br>
                      <a:endParaRPr lang="en-US" sz="1400" dirty="0">
                        <a:solidFill>
                          <a:srgbClr val="000000"/>
                        </a:solidFill>
                        <a:effectLst/>
                        <a:latin typeface="Arial" panose="020B0604020202020204" pitchFamily="34" charset="0"/>
                      </a:endParaRPr>
                    </a:p>
                    <a:p>
                      <a:pPr algn="l"/>
                      <a:r>
                        <a:rPr lang="en-US" sz="1400" dirty="0">
                          <a:solidFill>
                            <a:srgbClr val="000000"/>
                          </a:solidFill>
                          <a:effectLst/>
                          <a:latin typeface="Tahoma" panose="020B0604030504040204" pitchFamily="34" charset="0"/>
                        </a:rPr>
                        <a:t>Every passing car was invited to take a stand: for good or evil, with the Cross or with the devil. Most showed their support for Christ's Cross with honks or thumbs-up. Thank God!</a:t>
                      </a:r>
                      <a:endParaRPr lang="en-US" sz="1400" dirty="0">
                        <a:solidFill>
                          <a:srgbClr val="000000"/>
                        </a:solidFill>
                        <a:effectLst/>
                        <a:latin typeface="Arial" panose="020B0604020202020204" pitchFamily="34" charset="0"/>
                      </a:endParaRPr>
                    </a:p>
                    <a:p>
                      <a:pPr algn="l"/>
                      <a:br>
                        <a:rPr lang="en-US" sz="1400" dirty="0">
                          <a:solidFill>
                            <a:srgbClr val="000000"/>
                          </a:solidFill>
                          <a:effectLst/>
                          <a:latin typeface="Arial" panose="020B0604020202020204" pitchFamily="34" charset="0"/>
                        </a:rPr>
                      </a:br>
                      <a:endParaRPr lang="en-US" sz="1400" dirty="0">
                        <a:solidFill>
                          <a:srgbClr val="000000"/>
                        </a:solidFill>
                        <a:effectLst/>
                        <a:latin typeface="Arial" panose="020B0604020202020204" pitchFamily="34" charset="0"/>
                      </a:endParaRPr>
                    </a:p>
                    <a:p>
                      <a:pPr algn="l"/>
                      <a:r>
                        <a:rPr lang="en-US" sz="1400" dirty="0">
                          <a:solidFill>
                            <a:srgbClr val="000000"/>
                          </a:solidFill>
                          <a:effectLst/>
                          <a:latin typeface="Tahoma" panose="020B0604030504040204" pitchFamily="34" charset="0"/>
                        </a:rPr>
                        <a:t>The campaign was a success, showing public opinion's rejection of Satanism, and its love for Christ and the Cross.</a:t>
                      </a:r>
                      <a:endParaRPr lang="en-US" sz="1400" dirty="0">
                        <a:solidFill>
                          <a:srgbClr val="000000"/>
                        </a:solidFill>
                        <a:effectLst/>
                        <a:latin typeface="Arial" panose="020B0604020202020204" pitchFamily="34" charset="0"/>
                      </a:endParaRPr>
                    </a:p>
                    <a:p>
                      <a:pPr algn="l"/>
                      <a:br>
                        <a:rPr lang="en-US" sz="1400" dirty="0">
                          <a:solidFill>
                            <a:srgbClr val="000000"/>
                          </a:solidFill>
                          <a:effectLst/>
                          <a:latin typeface="Arial" panose="020B0604020202020204" pitchFamily="34" charset="0"/>
                        </a:rPr>
                      </a:br>
                      <a:endParaRPr lang="en-US" sz="1400" dirty="0">
                        <a:solidFill>
                          <a:srgbClr val="000000"/>
                        </a:solidFill>
                        <a:effectLst/>
                        <a:latin typeface="Arial" panose="020B0604020202020204" pitchFamily="34" charset="0"/>
                      </a:endParaRPr>
                    </a:p>
                    <a:p>
                      <a:pPr algn="l"/>
                      <a:r>
                        <a:rPr lang="en-US" sz="1400" dirty="0">
                          <a:solidFill>
                            <a:srgbClr val="000000"/>
                          </a:solidFill>
                          <a:effectLst/>
                          <a:latin typeface="Tahoma" panose="020B0604030504040204" pitchFamily="34" charset="0"/>
                        </a:rPr>
                        <a:t>All of this was possible thanks to the generous prayers and support from the members of Saint Michael's Sword. If you have not joined, please consider giving spiritual and financial aid to our brave men as:</a:t>
                      </a:r>
                      <a:endParaRPr lang="en-US" sz="1400" dirty="0">
                        <a:solidFill>
                          <a:srgbClr val="000000"/>
                        </a:solidFill>
                        <a:effectLst/>
                        <a:latin typeface="Arial" panose="020B0604020202020204" pitchFamily="34" charset="0"/>
                      </a:endParaRPr>
                    </a:p>
                    <a:p>
                      <a:pPr algn="l"/>
                      <a:br>
                        <a:rPr lang="en-US" sz="1400" dirty="0">
                          <a:solidFill>
                            <a:srgbClr val="000000"/>
                          </a:solidFill>
                          <a:effectLst/>
                          <a:latin typeface="Arial" panose="020B0604020202020204" pitchFamily="34" charset="0"/>
                        </a:rPr>
                      </a:br>
                      <a:endParaRPr lang="en-US" sz="1400" dirty="0">
                        <a:solidFill>
                          <a:srgbClr val="000000"/>
                        </a:solidFill>
                        <a:effectLst/>
                        <a:latin typeface="Arial" panose="020B0604020202020204" pitchFamily="34" charset="0"/>
                      </a:endParaRPr>
                    </a:p>
                    <a:p>
                      <a:pPr algn="l"/>
                      <a:r>
                        <a:rPr lang="en-US" sz="1400" b="1" i="0" u="sng" dirty="0">
                          <a:solidFill>
                            <a:srgbClr val="1515E6"/>
                          </a:solidFill>
                          <a:effectLst/>
                          <a:latin typeface="Tahoma" panose="020B0604030504040204" pitchFamily="34" charset="0"/>
                          <a:hlinkClick r:id="rId3"/>
                        </a:rPr>
                        <a:t>A Member of Saint Michael's Sword</a:t>
                      </a:r>
                      <a:endParaRPr lang="en-US" sz="1400" dirty="0">
                        <a:solidFill>
                          <a:srgbClr val="000000"/>
                        </a:solidFill>
                        <a:effectLst/>
                        <a:latin typeface="Arial" panose="020B0604020202020204" pitchFamily="34" charset="0"/>
                      </a:endParaRPr>
                    </a:p>
                    <a:p>
                      <a:pPr algn="l"/>
                      <a:br>
                        <a:rPr lang="en-US" sz="1400" dirty="0">
                          <a:solidFill>
                            <a:srgbClr val="000000"/>
                          </a:solidFill>
                          <a:effectLst/>
                          <a:latin typeface="Arial" panose="020B0604020202020204" pitchFamily="34" charset="0"/>
                        </a:rPr>
                      </a:br>
                      <a:endParaRPr lang="en-US" sz="1400" dirty="0">
                        <a:solidFill>
                          <a:srgbClr val="000000"/>
                        </a:solidFill>
                        <a:effectLst/>
                        <a:latin typeface="Arial" panose="020B0604020202020204" pitchFamily="34" charset="0"/>
                      </a:endParaRPr>
                    </a:p>
                    <a:p>
                      <a:pPr algn="l"/>
                      <a:r>
                        <a:rPr lang="en-US" sz="1400" dirty="0">
                          <a:solidFill>
                            <a:srgbClr val="000000"/>
                          </a:solidFill>
                          <a:effectLst/>
                          <a:latin typeface="Tahoma" panose="020B0604030504040204" pitchFamily="34" charset="0"/>
                        </a:rPr>
                        <a:t>Please see below some scenes of our recent action.</a:t>
                      </a:r>
                      <a:endParaRPr lang="en-US" sz="1400" dirty="0">
                        <a:solidFill>
                          <a:srgbClr val="000000"/>
                        </a:solidFill>
                        <a:effectLst/>
                        <a:latin typeface="Arial" panose="020B0604020202020204" pitchFamily="34" charset="0"/>
                      </a:endParaRPr>
                    </a:p>
                  </a:txBody>
                  <a:tcPr marL="37340" marR="37340" marT="18670" marB="18670">
                    <a:lnL>
                      <a:noFill/>
                    </a:lnL>
                    <a:lnR>
                      <a:noFill/>
                    </a:lnR>
                    <a:lnT>
                      <a:noFill/>
                    </a:lnT>
                    <a:lnB>
                      <a:noFill/>
                    </a:lnB>
                  </a:tcPr>
                </a:tc>
                <a:extLst>
                  <a:ext uri="{0D108BD9-81ED-4DB2-BD59-A6C34878D82A}">
                    <a16:rowId xmlns:a16="http://schemas.microsoft.com/office/drawing/2014/main" val="4048279531"/>
                  </a:ext>
                </a:extLst>
              </a:tr>
            </a:tbl>
          </a:graphicData>
        </a:graphic>
      </p:graphicFrame>
    </p:spTree>
    <p:extLst>
      <p:ext uri="{BB962C8B-B14F-4D97-AF65-F5344CB8AC3E}">
        <p14:creationId xmlns:p14="http://schemas.microsoft.com/office/powerpoint/2010/main" val="817605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E7ED67-2D42-4C4C-A930-B208E29239EF}"/>
              </a:ext>
            </a:extLst>
          </p:cNvPr>
          <p:cNvSpPr txBox="1"/>
          <p:nvPr/>
        </p:nvSpPr>
        <p:spPr>
          <a:xfrm>
            <a:off x="656408" y="857250"/>
            <a:ext cx="7955280" cy="4455066"/>
          </a:xfrm>
          <a:prstGeom prst="rect">
            <a:avLst/>
          </a:prstGeom>
          <a:noFill/>
        </p:spPr>
        <p:txBody>
          <a:bodyPr wrap="square">
            <a:spAutoFit/>
          </a:bodyPr>
          <a:lstStyle/>
          <a:p>
            <a:endParaRPr lang="en-US" sz="1350" dirty="0"/>
          </a:p>
          <a:p>
            <a:r>
              <a:rPr lang="en-US" sz="1350" dirty="0"/>
              <a:t>On the one side, dark-clad, howling Satanists, were the perfect image of vice and disorder. Amidst bizarre Satanic "music," one could see a man with goat horns, pride flags, while one mockingly parodied Christ by wearing a "crown of thorns" around his head. What united the pandemonium was a hatred for God, truth, and religion. And while the Satanic group pretended to be "atheist," everyone of them screamed over and over "Hail Satan!", and some even knelt on the ground, making the devil horns with their hands.</a:t>
            </a:r>
          </a:p>
          <a:p>
            <a:endParaRPr lang="en-US" sz="1350" dirty="0"/>
          </a:p>
          <a:p>
            <a:r>
              <a:rPr lang="en-US" sz="1350" dirty="0"/>
              <a:t>Contrast that with the sons of light on the other side. Clean, prayerful Catholics offered an image of peaceful and energetic virtue. Braving the sun, the group prayed "Hail </a:t>
            </a:r>
            <a:r>
              <a:rPr lang="en-US" sz="1350" dirty="0" err="1"/>
              <a:t>Marys</a:t>
            </a:r>
            <a:r>
              <a:rPr lang="en-US" sz="1350" dirty="0"/>
              <a:t>" against the Satanist's cries of "Hail Satan," while red standards and bright signs attracted the attention of passing cars. The very young and very old enthusiastically filled the cross-section, and a beautiful statue of Our Lady of Fatima gave assurance of the devil's defeat.</a:t>
            </a:r>
          </a:p>
          <a:p>
            <a:endParaRPr lang="en-US" sz="1350" dirty="0"/>
          </a:p>
          <a:p>
            <a:r>
              <a:rPr lang="en-US" sz="1350" dirty="0"/>
              <a:t>Every passing car was invited to take a stand: for good or evil, with the Cross or with the devil. Most showed their support for Christ's Cross with honks or thumbs-up. Thank God!</a:t>
            </a:r>
          </a:p>
          <a:p>
            <a:endParaRPr lang="en-US" sz="1350" dirty="0"/>
          </a:p>
          <a:p>
            <a:r>
              <a:rPr lang="en-US" sz="1350" dirty="0"/>
              <a:t>The campaign was a success, showing public opinion's rejection of Satanism, and its love for Christ and the Cross.</a:t>
            </a:r>
          </a:p>
          <a:p>
            <a:endParaRPr lang="en-US" sz="1350" dirty="0"/>
          </a:p>
          <a:p>
            <a:r>
              <a:rPr lang="en-US" sz="1350" dirty="0"/>
              <a:t>All of this was possible thanks to the generous prayers and support from the members of Saint Michael's Sword. </a:t>
            </a:r>
          </a:p>
        </p:txBody>
      </p:sp>
    </p:spTree>
    <p:extLst>
      <p:ext uri="{BB962C8B-B14F-4D97-AF65-F5344CB8AC3E}">
        <p14:creationId xmlns:p14="http://schemas.microsoft.com/office/powerpoint/2010/main" val="2762486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C63624-33C5-487D-8D53-2FC3BD6CB5C6}"/>
              </a:ext>
            </a:extLst>
          </p:cNvPr>
          <p:cNvPicPr>
            <a:picLocks noChangeAspect="1"/>
          </p:cNvPicPr>
          <p:nvPr/>
        </p:nvPicPr>
        <p:blipFill>
          <a:blip r:embed="rId3"/>
          <a:stretch>
            <a:fillRect/>
          </a:stretch>
        </p:blipFill>
        <p:spPr>
          <a:xfrm>
            <a:off x="1710928" y="1225153"/>
            <a:ext cx="5722144" cy="4407694"/>
          </a:xfrm>
          <a:prstGeom prst="rect">
            <a:avLst/>
          </a:prstGeom>
        </p:spPr>
      </p:pic>
    </p:spTree>
    <p:extLst>
      <p:ext uri="{BB962C8B-B14F-4D97-AF65-F5344CB8AC3E}">
        <p14:creationId xmlns:p14="http://schemas.microsoft.com/office/powerpoint/2010/main" val="507490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A6D64D-77E4-45E0-AFEF-47EEB7B80C21}"/>
              </a:ext>
            </a:extLst>
          </p:cNvPr>
          <p:cNvPicPr>
            <a:picLocks noChangeAspect="1"/>
          </p:cNvPicPr>
          <p:nvPr/>
        </p:nvPicPr>
        <p:blipFill>
          <a:blip r:embed="rId3"/>
          <a:stretch>
            <a:fillRect/>
          </a:stretch>
        </p:blipFill>
        <p:spPr>
          <a:xfrm>
            <a:off x="1710928" y="1285875"/>
            <a:ext cx="5722144" cy="4286250"/>
          </a:xfrm>
          <a:prstGeom prst="rect">
            <a:avLst/>
          </a:prstGeom>
        </p:spPr>
      </p:pic>
    </p:spTree>
    <p:extLst>
      <p:ext uri="{BB962C8B-B14F-4D97-AF65-F5344CB8AC3E}">
        <p14:creationId xmlns:p14="http://schemas.microsoft.com/office/powerpoint/2010/main" val="2067366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E7ED67-2D42-4C4C-A930-B208E29239EF}"/>
              </a:ext>
            </a:extLst>
          </p:cNvPr>
          <p:cNvSpPr txBox="1"/>
          <p:nvPr/>
        </p:nvSpPr>
        <p:spPr>
          <a:xfrm>
            <a:off x="656408" y="857250"/>
            <a:ext cx="7955280" cy="445506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On the one side, dark-clad, howling Satanists, were the perfect image of vice and disorder. Amidst bizarre Satanic "music," one could see a man with goat horns, pride flags, while one mockingly parodied Christ by wearing a "crown of thorns" around his head. What united the pandemonium was a hatred for God, truth, and religion. And while the Satanic group pretended to be "atheist," everyone of them screamed over and over "Hail Satan!", and some even knelt on the ground, making the devil horns with their hands.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Contrast that with the sons of light on the other side. Clean, prayerful Catholics offered an image of peaceful and energetic virtue. Braving the sun, the group prayed "Hail </a:t>
            </a:r>
            <a:r>
              <a:rPr kumimoji="0" lang="en-US" sz="1350" b="0" i="0" u="none" strike="noStrike" kern="1200" cap="none" spc="0" normalizeH="0" baseline="0" noProof="0" dirty="0" err="1">
                <a:ln>
                  <a:noFill/>
                </a:ln>
                <a:solidFill>
                  <a:prstClr val="black"/>
                </a:solidFill>
                <a:effectLst/>
                <a:uLnTx/>
                <a:uFillTx/>
                <a:latin typeface="Calibri" panose="020F0502020204030204"/>
                <a:ea typeface="+mn-ea"/>
                <a:cs typeface="+mn-cs"/>
              </a:rPr>
              <a:t>Marys</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against the Satanist's cries of "Hail Satan," while red standards and bright signs attracted the attention of passing cars. The very young and very old enthusiastically filled the cross-section, and a beautiful statue of Our Lady of Fatima gave assurance of the devil's defeat.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Every passing car was invited to take a stand: for good or evil, with the Cross or with the devil. Most showed their support for Christ's Cross with honks or thumbs-up. Thank God!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The campaign was a success, showing public opinion's rejection of Satanism, and its love for Christ and the Cross.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All of this was possible thanks to the generous prayers and support from the members of Saint Michael's Sword. </a:t>
            </a:r>
          </a:p>
        </p:txBody>
      </p:sp>
    </p:spTree>
    <p:extLst>
      <p:ext uri="{BB962C8B-B14F-4D97-AF65-F5344CB8AC3E}">
        <p14:creationId xmlns:p14="http://schemas.microsoft.com/office/powerpoint/2010/main" val="2151622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8E6F-780E-497F-8032-34BE5F590F41}"/>
              </a:ext>
            </a:extLst>
          </p:cNvPr>
          <p:cNvSpPr>
            <a:spLocks noGrp="1"/>
          </p:cNvSpPr>
          <p:nvPr>
            <p:ph type="title"/>
          </p:nvPr>
        </p:nvSpPr>
        <p:spPr/>
        <p:txBody>
          <a:bodyPr/>
          <a:lstStyle/>
          <a:p>
            <a:pPr algn="ctr"/>
            <a:r>
              <a:rPr lang="en-US" dirty="0"/>
              <a:t>Repentance Prayer</a:t>
            </a:r>
          </a:p>
        </p:txBody>
      </p:sp>
      <p:sp>
        <p:nvSpPr>
          <p:cNvPr id="3" name="Content Placeholder 2">
            <a:extLst>
              <a:ext uri="{FF2B5EF4-FFF2-40B4-BE49-F238E27FC236}">
                <a16:creationId xmlns:a16="http://schemas.microsoft.com/office/drawing/2014/main" id="{38B65190-4889-442E-8FF2-58714EF2D88E}"/>
              </a:ext>
            </a:extLst>
          </p:cNvPr>
          <p:cNvSpPr>
            <a:spLocks noGrp="1"/>
          </p:cNvSpPr>
          <p:nvPr>
            <p:ph idx="1"/>
          </p:nvPr>
        </p:nvSpPr>
        <p:spPr/>
        <p:txBody>
          <a:bodyPr>
            <a:normAutofit fontScale="47500" lnSpcReduction="20000"/>
          </a:bodyPr>
          <a:lstStyle/>
          <a:p>
            <a:endParaRPr lang="en-US" dirty="0"/>
          </a:p>
          <a:p>
            <a:r>
              <a:rPr lang="en-US" dirty="0"/>
              <a:t>     Dear Lord Jesus, first I want to ask for Your help, strength and empowerment as I take on this challenge. Please give me clarity regarding the areas where I am struggling to succeed in You, but failing miserably. Lord, I confess my consternation at experiencing deadness and frustration rather than life and blessing. Help me identify the barriers facing me.</a:t>
            </a:r>
          </a:p>
          <a:p>
            <a:r>
              <a:rPr lang="en-US" dirty="0"/>
              <a:t>     As a first step, I repent before You, and ask for forgiveness through the blood of Jesus for anything I have done in the past to cause You to be displeased with me or that may be the source of my frustrations.</a:t>
            </a:r>
          </a:p>
          <a:p>
            <a:r>
              <a:rPr lang="en-US" dirty="0"/>
              <a:t>     Now I make this proclamation. In the name of Jesus, I stand against every area of deadness and barrenness in my life right now. I symbolically take up the new jar spoken of in the miracle that Elisha performed. I declare that this new jar filled with salt represents Your absolute healing for my failures, as well as a completely new beginning for my life. I throw that salt into the very spring of my entire life. Through the blood of Jesus, which brings complete healing and restoration, I make this declaration: No longer will death and failure come from the springs inside me, but instead…life and fruitfulness.</a:t>
            </a:r>
          </a:p>
          <a:p>
            <a:r>
              <a:rPr lang="en-US" dirty="0"/>
              <a:t>     From this point forward, I declare that my life will be productive. By the grace of God, aspects that have been accursed will now be turned into areas of God’s blessing and favor for me and for all my family.</a:t>
            </a:r>
          </a:p>
          <a:p>
            <a:r>
              <a:rPr lang="en-US" dirty="0"/>
              <a:t>     I further declare that 2012 will be a year of restoration for me. Dear Lord, You alone can restore the years that the locust has devoured. By faith, I receive Your abundant blessing and the restoration of that which the enemy has stolen from me and my loved ones in past years.</a:t>
            </a:r>
          </a:p>
          <a:p>
            <a:r>
              <a:rPr lang="en-US" dirty="0"/>
              <a:t>     Thank You, Lord Jesus, for Your work of restoration in me. Thank You for Your life and productivity that will become the signature of my life from this point onward. Amen.</a:t>
            </a:r>
          </a:p>
          <a:p>
            <a:r>
              <a:rPr lang="en-US" dirty="0"/>
              <a:t>The late </a:t>
            </a:r>
            <a:r>
              <a:rPr lang="en-US"/>
              <a:t>Derek Prince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580148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1B61-1E24-4A23-BFA5-45ACB069C4D7}"/>
              </a:ext>
            </a:extLst>
          </p:cNvPr>
          <p:cNvSpPr>
            <a:spLocks noGrp="1"/>
          </p:cNvSpPr>
          <p:nvPr>
            <p:ph type="title"/>
          </p:nvPr>
        </p:nvSpPr>
        <p:spPr/>
        <p:txBody>
          <a:bodyPr/>
          <a:lstStyle/>
          <a:p>
            <a:pPr algn="ctr"/>
            <a:r>
              <a:rPr lang="en-US" dirty="0"/>
              <a:t>Demons 101</a:t>
            </a:r>
          </a:p>
        </p:txBody>
      </p:sp>
      <p:sp>
        <p:nvSpPr>
          <p:cNvPr id="3" name="Content Placeholder 2">
            <a:extLst>
              <a:ext uri="{FF2B5EF4-FFF2-40B4-BE49-F238E27FC236}">
                <a16:creationId xmlns:a16="http://schemas.microsoft.com/office/drawing/2014/main" id="{35672013-393F-461E-857F-3E6D5076C299}"/>
              </a:ext>
            </a:extLst>
          </p:cNvPr>
          <p:cNvSpPr>
            <a:spLocks noGrp="1"/>
          </p:cNvSpPr>
          <p:nvPr>
            <p:ph idx="1"/>
          </p:nvPr>
        </p:nvSpPr>
        <p:spPr/>
        <p:txBody>
          <a:bodyPr/>
          <a:lstStyle/>
          <a:p>
            <a:r>
              <a:rPr lang="en-US" dirty="0"/>
              <a:t>Self-will</a:t>
            </a:r>
          </a:p>
          <a:p>
            <a:r>
              <a:rPr lang="en-US" dirty="0"/>
              <a:t>Witchcraft- stubbornness</a:t>
            </a:r>
          </a:p>
          <a:p>
            <a:r>
              <a:rPr lang="en-US" dirty="0"/>
              <a:t>Passive aggressive</a:t>
            </a:r>
          </a:p>
          <a:p>
            <a:r>
              <a:rPr lang="en-US" dirty="0"/>
              <a:t>Truth not in him – </a:t>
            </a:r>
            <a:r>
              <a:rPr lang="en-US" dirty="0">
                <a:hlinkClick r:id="rId2"/>
              </a:rPr>
              <a:t>the-difference-between-being-born-again-and-saved</a:t>
            </a:r>
            <a:endParaRPr lang="en-US" dirty="0"/>
          </a:p>
          <a:p>
            <a:r>
              <a:rPr lang="en-US" dirty="0"/>
              <a:t>A born again person has Truth (Jesus) inside him; a saved person is a member of the family of God by adoption</a:t>
            </a:r>
          </a:p>
        </p:txBody>
      </p:sp>
    </p:spTree>
    <p:extLst>
      <p:ext uri="{BB962C8B-B14F-4D97-AF65-F5344CB8AC3E}">
        <p14:creationId xmlns:p14="http://schemas.microsoft.com/office/powerpoint/2010/main" val="3680520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76F4-AE9E-4E18-94A7-6664E6783FEE}"/>
              </a:ext>
            </a:extLst>
          </p:cNvPr>
          <p:cNvSpPr>
            <a:spLocks noGrp="1"/>
          </p:cNvSpPr>
          <p:nvPr>
            <p:ph type="title"/>
          </p:nvPr>
        </p:nvSpPr>
        <p:spPr/>
        <p:txBody>
          <a:bodyPr/>
          <a:lstStyle/>
          <a:p>
            <a:pPr algn="ctr"/>
            <a:r>
              <a:rPr lang="en-US" dirty="0"/>
              <a:t>For further study</a:t>
            </a:r>
          </a:p>
        </p:txBody>
      </p:sp>
      <p:sp>
        <p:nvSpPr>
          <p:cNvPr id="3" name="Content Placeholder 2">
            <a:extLst>
              <a:ext uri="{FF2B5EF4-FFF2-40B4-BE49-F238E27FC236}">
                <a16:creationId xmlns:a16="http://schemas.microsoft.com/office/drawing/2014/main" id="{E0E55649-AB12-4E0D-8AB4-B7E9C80BEF33}"/>
              </a:ext>
            </a:extLst>
          </p:cNvPr>
          <p:cNvSpPr>
            <a:spLocks noGrp="1"/>
          </p:cNvSpPr>
          <p:nvPr>
            <p:ph idx="1"/>
          </p:nvPr>
        </p:nvSpPr>
        <p:spPr/>
        <p:txBody>
          <a:bodyPr/>
          <a:lstStyle/>
          <a:p>
            <a:r>
              <a:rPr lang="en-US" dirty="0"/>
              <a:t>Principalities of Jezebel, Athaliah and Delilah </a:t>
            </a:r>
          </a:p>
          <a:p>
            <a:pPr lvl="1"/>
            <a:r>
              <a:rPr lang="en-US" dirty="0">
                <a:hlinkClick r:id="rId2"/>
              </a:rPr>
              <a:t>Dethroning</a:t>
            </a:r>
            <a:endParaRPr lang="en-US" dirty="0"/>
          </a:p>
          <a:p>
            <a:r>
              <a:rPr lang="en-US" dirty="0"/>
              <a:t>Pornography – Baal and </a:t>
            </a:r>
          </a:p>
          <a:p>
            <a:r>
              <a:rPr lang="en-US" dirty="0"/>
              <a:t>Religious Spirits – Keeps people under rules and regulations allowing them to pretend this is holy</a:t>
            </a:r>
          </a:p>
          <a:p>
            <a:pPr lvl="1"/>
            <a:endParaRPr lang="en-US" dirty="0"/>
          </a:p>
          <a:p>
            <a:pPr lvl="1"/>
            <a:endParaRPr lang="en-US" dirty="0"/>
          </a:p>
        </p:txBody>
      </p:sp>
    </p:spTree>
    <p:extLst>
      <p:ext uri="{BB962C8B-B14F-4D97-AF65-F5344CB8AC3E}">
        <p14:creationId xmlns:p14="http://schemas.microsoft.com/office/powerpoint/2010/main" val="218610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8599-6EF4-432F-82B1-D5279EBE7785}"/>
              </a:ext>
            </a:extLst>
          </p:cNvPr>
          <p:cNvSpPr>
            <a:spLocks noGrp="1"/>
          </p:cNvSpPr>
          <p:nvPr>
            <p:ph type="title"/>
          </p:nvPr>
        </p:nvSpPr>
        <p:spPr>
          <a:xfrm>
            <a:off x="628650" y="1131094"/>
            <a:ext cx="7886700" cy="1514615"/>
          </a:xfrm>
        </p:spPr>
        <p:txBody>
          <a:bodyPr>
            <a:noAutofit/>
          </a:bodyPr>
          <a:lstStyle/>
          <a:p>
            <a:pPr algn="ctr"/>
            <a:r>
              <a:rPr lang="en-US" sz="4500" dirty="0"/>
              <a:t>Rules of War</a:t>
            </a:r>
            <a:br>
              <a:rPr lang="en-US" sz="4500" dirty="0"/>
            </a:br>
            <a:r>
              <a:rPr lang="en-US" sz="4500" dirty="0"/>
              <a:t>Sun </a:t>
            </a:r>
            <a:r>
              <a:rPr lang="en-US" sz="4500" dirty="0" err="1"/>
              <a:t>Tsu</a:t>
            </a:r>
            <a:endParaRPr lang="en-US" sz="4500" dirty="0"/>
          </a:p>
        </p:txBody>
      </p:sp>
      <p:sp>
        <p:nvSpPr>
          <p:cNvPr id="3" name="TextBox 2">
            <a:extLst>
              <a:ext uri="{FF2B5EF4-FFF2-40B4-BE49-F238E27FC236}">
                <a16:creationId xmlns:a16="http://schemas.microsoft.com/office/drawing/2014/main" id="{E7A424E8-F9D8-44FA-97A1-11F811394899}"/>
              </a:ext>
            </a:extLst>
          </p:cNvPr>
          <p:cNvSpPr txBox="1"/>
          <p:nvPr/>
        </p:nvSpPr>
        <p:spPr>
          <a:xfrm>
            <a:off x="1014984" y="2588616"/>
            <a:ext cx="6567544" cy="3139321"/>
          </a:xfrm>
          <a:prstGeom prst="rect">
            <a:avLst/>
          </a:prstGeom>
          <a:noFill/>
        </p:spPr>
        <p:txBody>
          <a:bodyPr wrap="square" rtlCol="0">
            <a:spAutoFit/>
          </a:bodyPr>
          <a:lstStyle/>
          <a:p>
            <a:r>
              <a:rPr lang="en-US" sz="3300" dirty="0"/>
              <a:t>Know the Terrain</a:t>
            </a:r>
          </a:p>
          <a:p>
            <a:r>
              <a:rPr lang="en-US" sz="3300" dirty="0"/>
              <a:t>Know the Enemy</a:t>
            </a:r>
          </a:p>
          <a:p>
            <a:r>
              <a:rPr lang="en-US" sz="3300" dirty="0"/>
              <a:t>Know Your Authority</a:t>
            </a:r>
          </a:p>
          <a:p>
            <a:r>
              <a:rPr lang="en-US" sz="3300" dirty="0"/>
              <a:t>Know Your Equipment</a:t>
            </a:r>
          </a:p>
          <a:p>
            <a:r>
              <a:rPr lang="en-US" sz="3300" dirty="0"/>
              <a:t>Know Your Orders</a:t>
            </a:r>
          </a:p>
          <a:p>
            <a:r>
              <a:rPr lang="en-US" sz="3300" dirty="0"/>
              <a:t>Know Your Limitations</a:t>
            </a:r>
          </a:p>
        </p:txBody>
      </p:sp>
      <p:sp>
        <p:nvSpPr>
          <p:cNvPr id="5" name="TextBox 4">
            <a:extLst>
              <a:ext uri="{FF2B5EF4-FFF2-40B4-BE49-F238E27FC236}">
                <a16:creationId xmlns:a16="http://schemas.microsoft.com/office/drawing/2014/main" id="{40661ED4-B54B-44D3-83AE-47A0F74E7B75}"/>
              </a:ext>
            </a:extLst>
          </p:cNvPr>
          <p:cNvSpPr txBox="1"/>
          <p:nvPr/>
        </p:nvSpPr>
        <p:spPr>
          <a:xfrm>
            <a:off x="1818640" y="5891014"/>
            <a:ext cx="4572000" cy="369332"/>
          </a:xfrm>
          <a:prstGeom prst="rect">
            <a:avLst/>
          </a:prstGeom>
          <a:noFill/>
        </p:spPr>
        <p:txBody>
          <a:bodyPr wrap="square">
            <a:spAutoFit/>
          </a:bodyPr>
          <a:lstStyle/>
          <a:p>
            <a:r>
              <a:rPr lang="en-US" dirty="0"/>
              <a:t>https://youtu.be/lXXZJfmFTAE?t=120</a:t>
            </a:r>
          </a:p>
        </p:txBody>
      </p:sp>
    </p:spTree>
    <p:extLst>
      <p:ext uri="{BB962C8B-B14F-4D97-AF65-F5344CB8AC3E}">
        <p14:creationId xmlns:p14="http://schemas.microsoft.com/office/powerpoint/2010/main" val="107754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7B34-7CA5-4667-87AC-1D07EC5E2880}"/>
              </a:ext>
            </a:extLst>
          </p:cNvPr>
          <p:cNvSpPr>
            <a:spLocks noGrp="1"/>
          </p:cNvSpPr>
          <p:nvPr>
            <p:ph type="title"/>
          </p:nvPr>
        </p:nvSpPr>
        <p:spPr>
          <a:xfrm>
            <a:off x="628651" y="1377903"/>
            <a:ext cx="3056709" cy="692498"/>
          </a:xfrm>
        </p:spPr>
        <p:txBody>
          <a:bodyPr>
            <a:normAutofit fontScale="90000"/>
          </a:bodyPr>
          <a:lstStyle/>
          <a:p>
            <a:pPr algn="ctr"/>
            <a:r>
              <a:rPr lang="en-US" dirty="0"/>
              <a:t>Two Battlegrounds</a:t>
            </a:r>
            <a:br>
              <a:rPr lang="en-US" dirty="0"/>
            </a:br>
            <a:r>
              <a:rPr lang="en-US" dirty="0"/>
              <a:t>2</a:t>
            </a:r>
            <a:r>
              <a:rPr lang="en-US" baseline="30000" dirty="0"/>
              <a:t>nd</a:t>
            </a:r>
            <a:r>
              <a:rPr lang="en-US" dirty="0"/>
              <a:t> Heaven</a:t>
            </a:r>
          </a:p>
        </p:txBody>
      </p:sp>
      <p:pic>
        <p:nvPicPr>
          <p:cNvPr id="5" name="Content Placeholder 4">
            <a:extLst>
              <a:ext uri="{FF2B5EF4-FFF2-40B4-BE49-F238E27FC236}">
                <a16:creationId xmlns:a16="http://schemas.microsoft.com/office/drawing/2014/main" id="{9CCBB84E-BBE2-422F-9947-8C118B5D1A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0635" y="1305801"/>
            <a:ext cx="4164147" cy="5552199"/>
          </a:xfrm>
        </p:spPr>
      </p:pic>
      <p:sp>
        <p:nvSpPr>
          <p:cNvPr id="7" name="TextBox 6">
            <a:extLst>
              <a:ext uri="{FF2B5EF4-FFF2-40B4-BE49-F238E27FC236}">
                <a16:creationId xmlns:a16="http://schemas.microsoft.com/office/drawing/2014/main" id="{D5271508-EB10-4685-8635-AD37509F5177}"/>
              </a:ext>
            </a:extLst>
          </p:cNvPr>
          <p:cNvSpPr txBox="1"/>
          <p:nvPr/>
        </p:nvSpPr>
        <p:spPr>
          <a:xfrm>
            <a:off x="468735" y="2667778"/>
            <a:ext cx="3941900" cy="923330"/>
          </a:xfrm>
          <a:prstGeom prst="rect">
            <a:avLst/>
          </a:prstGeom>
          <a:noFill/>
        </p:spPr>
        <p:txBody>
          <a:bodyPr wrap="square">
            <a:spAutoFit/>
          </a:bodyPr>
          <a:lstStyle/>
          <a:p>
            <a:pPr algn="l"/>
            <a:r>
              <a:rPr lang="en-US" dirty="0">
                <a:solidFill>
                  <a:srgbClr val="952004"/>
                </a:solidFill>
                <a:latin typeface="system-ui"/>
                <a:hlinkClick r:id="rId4"/>
              </a:rPr>
              <a:t>Luke 10:18</a:t>
            </a:r>
            <a:endParaRPr lang="en-US" dirty="0">
              <a:solidFill>
                <a:srgbClr val="952004"/>
              </a:solidFill>
              <a:latin typeface="system-ui"/>
            </a:endParaRPr>
          </a:p>
          <a:p>
            <a:pPr algn="l"/>
            <a:r>
              <a:rPr lang="en-US" dirty="0">
                <a:solidFill>
                  <a:srgbClr val="000000"/>
                </a:solidFill>
                <a:latin typeface="system-ui"/>
              </a:rPr>
              <a:t>And he said unto them, I beheld Satan as lightning fall from heaven.</a:t>
            </a:r>
          </a:p>
        </p:txBody>
      </p:sp>
      <p:sp>
        <p:nvSpPr>
          <p:cNvPr id="9" name="TextBox 8">
            <a:extLst>
              <a:ext uri="{FF2B5EF4-FFF2-40B4-BE49-F238E27FC236}">
                <a16:creationId xmlns:a16="http://schemas.microsoft.com/office/drawing/2014/main" id="{537C7941-8E10-4793-B4E1-6165C67E0B85}"/>
              </a:ext>
            </a:extLst>
          </p:cNvPr>
          <p:cNvSpPr txBox="1"/>
          <p:nvPr/>
        </p:nvSpPr>
        <p:spPr>
          <a:xfrm>
            <a:off x="468735" y="3591108"/>
            <a:ext cx="3941900" cy="2354491"/>
          </a:xfrm>
          <a:prstGeom prst="rect">
            <a:avLst/>
          </a:prstGeom>
          <a:noFill/>
        </p:spPr>
        <p:txBody>
          <a:bodyPr wrap="square">
            <a:spAutoFit/>
          </a:bodyPr>
          <a:lstStyle/>
          <a:p>
            <a:pPr algn="l"/>
            <a:r>
              <a:rPr lang="en-US" sz="2100" dirty="0">
                <a:solidFill>
                  <a:srgbClr val="952004"/>
                </a:solidFill>
                <a:latin typeface="system-ui"/>
                <a:hlinkClick r:id="rId5"/>
              </a:rPr>
              <a:t>Ephesians 6:12</a:t>
            </a:r>
            <a:endParaRPr lang="en-US" sz="2100" dirty="0">
              <a:solidFill>
                <a:srgbClr val="952004"/>
              </a:solidFill>
              <a:latin typeface="system-ui"/>
            </a:endParaRPr>
          </a:p>
          <a:p>
            <a:pPr algn="l"/>
            <a:r>
              <a:rPr lang="en-US" sz="2100" dirty="0">
                <a:solidFill>
                  <a:srgbClr val="000000"/>
                </a:solidFill>
                <a:latin typeface="system-ui"/>
              </a:rPr>
              <a:t>For we wrestle not against flesh and blood, but against principalities, against powers, against the rulers of the darkness of this world, against spiritual wickedness in high places.</a:t>
            </a:r>
          </a:p>
        </p:txBody>
      </p:sp>
    </p:spTree>
    <p:extLst>
      <p:ext uri="{BB962C8B-B14F-4D97-AF65-F5344CB8AC3E}">
        <p14:creationId xmlns:p14="http://schemas.microsoft.com/office/powerpoint/2010/main" val="51212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54F4A-D700-4E71-8E09-B40B9A2C7883}"/>
              </a:ext>
            </a:extLst>
          </p:cNvPr>
          <p:cNvSpPr>
            <a:spLocks noGrp="1"/>
          </p:cNvSpPr>
          <p:nvPr>
            <p:ph type="title"/>
          </p:nvPr>
        </p:nvSpPr>
        <p:spPr/>
        <p:txBody>
          <a:bodyPr>
            <a:normAutofit/>
          </a:bodyPr>
          <a:lstStyle/>
          <a:p>
            <a:pPr algn="ctr"/>
            <a:r>
              <a:rPr lang="en-US" sz="4500" dirty="0"/>
              <a:t>Who is Your Enemy</a:t>
            </a:r>
          </a:p>
        </p:txBody>
      </p:sp>
      <p:sp>
        <p:nvSpPr>
          <p:cNvPr id="3" name="Content Placeholder 2">
            <a:extLst>
              <a:ext uri="{FF2B5EF4-FFF2-40B4-BE49-F238E27FC236}">
                <a16:creationId xmlns:a16="http://schemas.microsoft.com/office/drawing/2014/main" id="{038EEF8E-5670-4BA9-B11E-7499E37C6329}"/>
              </a:ext>
            </a:extLst>
          </p:cNvPr>
          <p:cNvSpPr>
            <a:spLocks noGrp="1"/>
          </p:cNvSpPr>
          <p:nvPr>
            <p:ph idx="1"/>
          </p:nvPr>
        </p:nvSpPr>
        <p:spPr>
          <a:xfrm>
            <a:off x="628650" y="2226469"/>
            <a:ext cx="7886700" cy="2113570"/>
          </a:xfrm>
        </p:spPr>
        <p:txBody>
          <a:bodyPr>
            <a:normAutofit fontScale="62500" lnSpcReduction="20000"/>
          </a:bodyPr>
          <a:lstStyle/>
          <a:p>
            <a:r>
              <a:rPr lang="en-US" dirty="0"/>
              <a:t>Demons, Rulers, Powers</a:t>
            </a:r>
          </a:p>
          <a:p>
            <a:r>
              <a:rPr lang="en-US" dirty="0"/>
              <a:t>Principalities</a:t>
            </a:r>
          </a:p>
          <a:p>
            <a:pPr lvl="1"/>
            <a:r>
              <a:rPr lang="en-US" dirty="0"/>
              <a:t>Jezebel always with Ahab</a:t>
            </a:r>
          </a:p>
          <a:p>
            <a:pPr lvl="1"/>
            <a:r>
              <a:rPr lang="en-US" dirty="0"/>
              <a:t>Baal</a:t>
            </a:r>
          </a:p>
          <a:p>
            <a:pPr lvl="1"/>
            <a:r>
              <a:rPr lang="en-US" dirty="0"/>
              <a:t>Molech</a:t>
            </a:r>
          </a:p>
          <a:p>
            <a:r>
              <a:rPr lang="en-US" dirty="0"/>
              <a:t>False Doctrines</a:t>
            </a:r>
          </a:p>
          <a:p>
            <a:pPr lvl="1"/>
            <a:r>
              <a:rPr lang="en-US" dirty="0"/>
              <a:t>The flesh – We do not allow speaking in tongues here</a:t>
            </a:r>
          </a:p>
          <a:p>
            <a:pPr lvl="1"/>
            <a:r>
              <a:rPr lang="en-US" dirty="0"/>
              <a:t>The Bible is perfect; The Bible tells us there are things we have yet to learn</a:t>
            </a:r>
          </a:p>
          <a:p>
            <a:pPr lvl="1"/>
            <a:endParaRPr lang="en-US" dirty="0"/>
          </a:p>
          <a:p>
            <a:pPr marL="342900" lvl="1" indent="0">
              <a:buNone/>
            </a:pPr>
            <a:endParaRPr lang="en-US" dirty="0"/>
          </a:p>
          <a:p>
            <a:pPr lvl="1"/>
            <a:endParaRPr lang="en-US" dirty="0"/>
          </a:p>
          <a:p>
            <a:endParaRPr lang="en-US" dirty="0"/>
          </a:p>
        </p:txBody>
      </p:sp>
      <p:sp>
        <p:nvSpPr>
          <p:cNvPr id="4" name="TextBox 3">
            <a:extLst>
              <a:ext uri="{FF2B5EF4-FFF2-40B4-BE49-F238E27FC236}">
                <a16:creationId xmlns:a16="http://schemas.microsoft.com/office/drawing/2014/main" id="{42C02B61-4C08-410E-968E-7800EE0BA0FF}"/>
              </a:ext>
            </a:extLst>
          </p:cNvPr>
          <p:cNvSpPr txBox="1"/>
          <p:nvPr/>
        </p:nvSpPr>
        <p:spPr>
          <a:xfrm>
            <a:off x="628650" y="4441241"/>
            <a:ext cx="5265965" cy="1723549"/>
          </a:xfrm>
          <a:prstGeom prst="rect">
            <a:avLst/>
          </a:prstGeom>
          <a:noFill/>
        </p:spPr>
        <p:txBody>
          <a:bodyPr wrap="square" rtlCol="0">
            <a:spAutoFit/>
          </a:bodyPr>
          <a:lstStyle/>
          <a:p>
            <a:pPr lvl="1"/>
            <a:r>
              <a:rPr lang="en-US" dirty="0"/>
              <a:t>Who is Not your Enemy: The Flesh, because you cannot war against it; you can only crucify it</a:t>
            </a:r>
          </a:p>
          <a:p>
            <a:pPr lvl="1"/>
            <a:endParaRPr lang="en-US" sz="3000" dirty="0"/>
          </a:p>
          <a:p>
            <a:pPr lvl="1"/>
            <a:r>
              <a:rPr lang="en-US" sz="2000" dirty="0"/>
              <a:t>Demons are personal; spiritual warfare us impersonal</a:t>
            </a:r>
          </a:p>
        </p:txBody>
      </p:sp>
    </p:spTree>
    <p:extLst>
      <p:ext uri="{BB962C8B-B14F-4D97-AF65-F5344CB8AC3E}">
        <p14:creationId xmlns:p14="http://schemas.microsoft.com/office/powerpoint/2010/main" val="383778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52D7-2FDF-4792-9B96-E8DEE3E7A49E}"/>
              </a:ext>
            </a:extLst>
          </p:cNvPr>
          <p:cNvSpPr>
            <a:spLocks noGrp="1"/>
          </p:cNvSpPr>
          <p:nvPr>
            <p:ph type="title"/>
          </p:nvPr>
        </p:nvSpPr>
        <p:spPr/>
        <p:txBody>
          <a:bodyPr/>
          <a:lstStyle/>
          <a:p>
            <a:r>
              <a:rPr lang="en-US" dirty="0"/>
              <a:t>How The Enemy Gains &amp; Maintains Control</a:t>
            </a:r>
          </a:p>
        </p:txBody>
      </p:sp>
      <p:sp>
        <p:nvSpPr>
          <p:cNvPr id="3" name="Content Placeholder 2">
            <a:extLst>
              <a:ext uri="{FF2B5EF4-FFF2-40B4-BE49-F238E27FC236}">
                <a16:creationId xmlns:a16="http://schemas.microsoft.com/office/drawing/2014/main" id="{C9D4A61B-5996-459F-9DA3-9D66E6883845}"/>
              </a:ext>
            </a:extLst>
          </p:cNvPr>
          <p:cNvSpPr>
            <a:spLocks noGrp="1"/>
          </p:cNvSpPr>
          <p:nvPr>
            <p:ph idx="1"/>
          </p:nvPr>
        </p:nvSpPr>
        <p:spPr/>
        <p:txBody>
          <a:bodyPr>
            <a:normAutofit/>
          </a:bodyPr>
          <a:lstStyle/>
          <a:p>
            <a:r>
              <a:rPr lang="en-US" dirty="0"/>
              <a:t>Rule by Fear </a:t>
            </a:r>
            <a:r>
              <a:rPr lang="en-US" i="0" u="none" strike="noStrike" dirty="0">
                <a:solidFill>
                  <a:srgbClr val="952004"/>
                </a:solidFill>
                <a:effectLst/>
                <a:latin typeface="system-ui"/>
                <a:hlinkClick r:id="rId3"/>
              </a:rPr>
              <a:t>Job 3:25</a:t>
            </a:r>
            <a:r>
              <a:rPr lang="en-US" i="0" u="none" strike="noStrike" dirty="0">
                <a:solidFill>
                  <a:srgbClr val="952004"/>
                </a:solidFill>
                <a:effectLst/>
                <a:latin typeface="system-ui"/>
              </a:rPr>
              <a:t> </a:t>
            </a:r>
            <a:r>
              <a:rPr lang="en-US" i="0" dirty="0">
                <a:solidFill>
                  <a:srgbClr val="000000"/>
                </a:solidFill>
                <a:effectLst/>
                <a:latin typeface="system-ui"/>
              </a:rPr>
              <a:t>For the thing I feared has overtaken me, and what I dreaded has happened to me.</a:t>
            </a:r>
          </a:p>
          <a:p>
            <a:pPr algn="l"/>
            <a:r>
              <a:rPr lang="en-US" i="0" u="none" strike="noStrike" dirty="0">
                <a:solidFill>
                  <a:srgbClr val="952004"/>
                </a:solidFill>
                <a:effectLst/>
                <a:latin typeface="system-ui"/>
                <a:hlinkClick r:id="rId4"/>
              </a:rPr>
              <a:t>John 10:10</a:t>
            </a:r>
            <a:r>
              <a:rPr lang="en-US" i="0" u="none" strike="noStrike" dirty="0">
                <a:solidFill>
                  <a:srgbClr val="952004"/>
                </a:solidFill>
                <a:effectLst/>
                <a:latin typeface="system-ui"/>
              </a:rPr>
              <a:t> </a:t>
            </a:r>
            <a:r>
              <a:rPr lang="en-US" i="0" dirty="0">
                <a:solidFill>
                  <a:srgbClr val="000000"/>
                </a:solidFill>
                <a:effectLst/>
                <a:latin typeface="system-ui"/>
              </a:rPr>
              <a:t>A thief comes only to steal and kill and destroy. I have come so that they may have life and have it in abundance.</a:t>
            </a:r>
          </a:p>
          <a:p>
            <a:pPr algn="l"/>
            <a:r>
              <a:rPr lang="en-US" i="0" u="none" strike="noStrike" dirty="0">
                <a:solidFill>
                  <a:srgbClr val="952004"/>
                </a:solidFill>
                <a:effectLst/>
                <a:latin typeface="system-ui"/>
                <a:hlinkClick r:id="rId5"/>
              </a:rPr>
              <a:t>1 John 5:19</a:t>
            </a:r>
            <a:r>
              <a:rPr lang="en-US" i="0" u="none" strike="noStrike" dirty="0">
                <a:solidFill>
                  <a:srgbClr val="952004"/>
                </a:solidFill>
                <a:effectLst/>
                <a:latin typeface="system-ui"/>
              </a:rPr>
              <a:t> </a:t>
            </a:r>
            <a:r>
              <a:rPr lang="en-US" i="0" dirty="0">
                <a:solidFill>
                  <a:srgbClr val="000000"/>
                </a:solidFill>
                <a:effectLst/>
                <a:latin typeface="system-ui"/>
              </a:rPr>
              <a:t>We know that we are of God, and the whole world is under the sway of the evil one.</a:t>
            </a:r>
          </a:p>
          <a:p>
            <a:pPr algn="l"/>
            <a:r>
              <a:rPr lang="en-US" dirty="0">
                <a:solidFill>
                  <a:srgbClr val="000000"/>
                </a:solidFill>
                <a:latin typeface="system-ui"/>
              </a:rPr>
              <a:t>BUT </a:t>
            </a:r>
            <a:r>
              <a:rPr lang="en-US" i="0" u="none" strike="noStrike" dirty="0">
                <a:solidFill>
                  <a:srgbClr val="952004"/>
                </a:solidFill>
                <a:effectLst/>
                <a:latin typeface="system-ui"/>
                <a:hlinkClick r:id="rId6"/>
              </a:rPr>
              <a:t>1 Corinthians 10:26</a:t>
            </a:r>
            <a:r>
              <a:rPr lang="en-US" i="0" u="none" strike="noStrike" dirty="0">
                <a:solidFill>
                  <a:srgbClr val="952004"/>
                </a:solidFill>
                <a:effectLst/>
                <a:latin typeface="system-ui"/>
              </a:rPr>
              <a:t> </a:t>
            </a:r>
            <a:r>
              <a:rPr lang="en-US" i="0" dirty="0">
                <a:solidFill>
                  <a:srgbClr val="000000"/>
                </a:solidFill>
                <a:effectLst/>
                <a:latin typeface="system-ui"/>
              </a:rPr>
              <a:t>since the earth is the Lord’s, and all that is in it.</a:t>
            </a:r>
          </a:p>
          <a:p>
            <a:pPr algn="l"/>
            <a:endParaRPr lang="en-US" b="0" i="0" dirty="0">
              <a:solidFill>
                <a:srgbClr val="000000"/>
              </a:solidFill>
              <a:effectLst/>
              <a:latin typeface="system-ui"/>
            </a:endParaRPr>
          </a:p>
          <a:p>
            <a:pPr algn="l"/>
            <a:endParaRPr lang="en-US" b="0" i="0" dirty="0">
              <a:solidFill>
                <a:srgbClr val="000000"/>
              </a:solidFill>
              <a:effectLst/>
              <a:latin typeface="system-ui"/>
            </a:endParaRPr>
          </a:p>
          <a:p>
            <a:endParaRPr lang="en-US" dirty="0"/>
          </a:p>
          <a:p>
            <a:endParaRPr lang="en-US" dirty="0"/>
          </a:p>
        </p:txBody>
      </p:sp>
    </p:spTree>
    <p:extLst>
      <p:ext uri="{BB962C8B-B14F-4D97-AF65-F5344CB8AC3E}">
        <p14:creationId xmlns:p14="http://schemas.microsoft.com/office/powerpoint/2010/main" val="327971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0360-EE02-496D-BF9A-7B0F6FE85507}"/>
              </a:ext>
            </a:extLst>
          </p:cNvPr>
          <p:cNvSpPr>
            <a:spLocks noGrp="1"/>
          </p:cNvSpPr>
          <p:nvPr>
            <p:ph type="title"/>
          </p:nvPr>
        </p:nvSpPr>
        <p:spPr/>
        <p:txBody>
          <a:bodyPr/>
          <a:lstStyle/>
          <a:p>
            <a:pPr algn="ctr"/>
            <a:r>
              <a:rPr lang="en-US" dirty="0"/>
              <a:t>Prayer, Intercession &amp; Spiritual Warfare</a:t>
            </a:r>
          </a:p>
        </p:txBody>
      </p:sp>
      <p:sp>
        <p:nvSpPr>
          <p:cNvPr id="3" name="Content Placeholder 2">
            <a:extLst>
              <a:ext uri="{FF2B5EF4-FFF2-40B4-BE49-F238E27FC236}">
                <a16:creationId xmlns:a16="http://schemas.microsoft.com/office/drawing/2014/main" id="{9FA01E52-AF18-4AF8-8102-AA2631F44EB9}"/>
              </a:ext>
            </a:extLst>
          </p:cNvPr>
          <p:cNvSpPr>
            <a:spLocks noGrp="1"/>
          </p:cNvSpPr>
          <p:nvPr>
            <p:ph idx="1"/>
          </p:nvPr>
        </p:nvSpPr>
        <p:spPr/>
        <p:txBody>
          <a:bodyPr>
            <a:normAutofit/>
          </a:bodyPr>
          <a:lstStyle/>
          <a:p>
            <a:r>
              <a:rPr lang="en-US" dirty="0"/>
              <a:t>Prayer: Your personal needs and praise or God with requests and thanks for all his benefits</a:t>
            </a:r>
          </a:p>
          <a:p>
            <a:r>
              <a:rPr lang="en-US" dirty="0"/>
              <a:t>Intercession – Your prayers for people who are either unable or unwilling to pray for themselves in difficult situation. prayers for those you cannot reach by phone, mail or any other way</a:t>
            </a:r>
          </a:p>
          <a:p>
            <a:r>
              <a:rPr lang="en-US" dirty="0"/>
              <a:t>Spiritual Warfare – Your prayers to declaw major evils in control of large groups, geographical areas, corporations, even nations.</a:t>
            </a:r>
          </a:p>
        </p:txBody>
      </p:sp>
    </p:spTree>
    <p:extLst>
      <p:ext uri="{BB962C8B-B14F-4D97-AF65-F5344CB8AC3E}">
        <p14:creationId xmlns:p14="http://schemas.microsoft.com/office/powerpoint/2010/main" val="10803250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23417</TotalTime>
  <Words>4234</Words>
  <Application>Microsoft Office PowerPoint</Application>
  <PresentationFormat>On-screen Show (4:3)</PresentationFormat>
  <Paragraphs>348</Paragraphs>
  <Slides>47</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Calibri Light</vt:lpstr>
      <vt:lpstr>Century Gothic</vt:lpstr>
      <vt:lpstr>system-ui</vt:lpstr>
      <vt:lpstr>Tahoma</vt:lpstr>
      <vt:lpstr>Office Theme</vt:lpstr>
      <vt:lpstr>Custom Design</vt:lpstr>
      <vt:lpstr>Spiritual Warfare</vt:lpstr>
      <vt:lpstr>Preparing for this Course</vt:lpstr>
      <vt:lpstr>Our Agenda for the Next Few Weeks</vt:lpstr>
      <vt:lpstr>Four Major Units</vt:lpstr>
      <vt:lpstr>Rules of War Sun Tsu</vt:lpstr>
      <vt:lpstr>Two Battlegrounds 2nd Heaven</vt:lpstr>
      <vt:lpstr>Who is Your Enemy</vt:lpstr>
      <vt:lpstr>How The Enemy Gains &amp; Maintains Control</vt:lpstr>
      <vt:lpstr>Prayer, Intercession &amp; Spiritual Warfare</vt:lpstr>
      <vt:lpstr>Unconditional Love</vt:lpstr>
      <vt:lpstr>Garments</vt:lpstr>
      <vt:lpstr>Who Gives the Orders</vt:lpstr>
      <vt:lpstr>Power v. Authority</vt:lpstr>
      <vt:lpstr>Know Your Equipment 8 Pieces -Suit Up</vt:lpstr>
      <vt:lpstr>Belt, Breastplate, Sandals</vt:lpstr>
      <vt:lpstr>PowerPoint Presentation</vt:lpstr>
      <vt:lpstr>Faith, Helmet, Sword, Spirit</vt:lpstr>
      <vt:lpstr>Baptism in the Holy Spirit</vt:lpstr>
      <vt:lpstr>Perseverance, Fasting</vt:lpstr>
      <vt:lpstr>The Authority of the Believer</vt:lpstr>
      <vt:lpstr>Attacks on Your Person, or Your Property</vt:lpstr>
      <vt:lpstr>Guard Your Heart</vt:lpstr>
      <vt:lpstr>Spiritual Cleanup</vt:lpstr>
      <vt:lpstr>Paul’s Prayer for His Team</vt:lpstr>
      <vt:lpstr>Religious Spirit</vt:lpstr>
      <vt:lpstr>Fear of the Lord</vt:lpstr>
      <vt:lpstr>How to Pray the Word Back to God Session 2</vt:lpstr>
      <vt:lpstr>Finding Your Call</vt:lpstr>
      <vt:lpstr>We live in 3 worlds</vt:lpstr>
      <vt:lpstr>The Areas of Spiritual/ Natural Life</vt:lpstr>
      <vt:lpstr>Enemies</vt:lpstr>
      <vt:lpstr>Your friends</vt:lpstr>
      <vt:lpstr>Prophets to Consider - YouTube</vt:lpstr>
      <vt:lpstr>The End</vt:lpstr>
      <vt:lpstr>Heaven is for Real</vt:lpstr>
      <vt:lpstr>Praying for the Government</vt:lpstr>
      <vt:lpstr>Political Enemies</vt:lpstr>
      <vt:lpstr>Websites for Study</vt:lpstr>
      <vt:lpstr>Demons</vt:lpstr>
      <vt:lpstr>Satanism and Catholics strange fire</vt:lpstr>
      <vt:lpstr>PowerPoint Presentation</vt:lpstr>
      <vt:lpstr>PowerPoint Presentation</vt:lpstr>
      <vt:lpstr>PowerPoint Presentation</vt:lpstr>
      <vt:lpstr>PowerPoint Presentation</vt:lpstr>
      <vt:lpstr>Repentance Prayer</vt:lpstr>
      <vt:lpstr>Demons 101</vt:lpstr>
      <vt:lpstr>For further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Warfare</dc:title>
  <dc:creator>Cornelia Cree</dc:creator>
  <cp:lastModifiedBy>Cornelia Cree</cp:lastModifiedBy>
  <cp:revision>91</cp:revision>
  <cp:lastPrinted>2021-07-30T17:12:53Z</cp:lastPrinted>
  <dcterms:created xsi:type="dcterms:W3CDTF">2021-07-18T20:36:11Z</dcterms:created>
  <dcterms:modified xsi:type="dcterms:W3CDTF">2021-08-31T13:51:07Z</dcterms:modified>
</cp:coreProperties>
</file>